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7" r:id="rId2"/>
    <p:sldId id="261" r:id="rId3"/>
    <p:sldId id="304" r:id="rId4"/>
    <p:sldId id="287" r:id="rId5"/>
    <p:sldId id="303" r:id="rId6"/>
    <p:sldId id="267" r:id="rId7"/>
    <p:sldId id="281" r:id="rId8"/>
    <p:sldId id="282" r:id="rId9"/>
    <p:sldId id="306" r:id="rId10"/>
    <p:sldId id="276" r:id="rId11"/>
    <p:sldId id="298" r:id="rId12"/>
    <p:sldId id="292" r:id="rId13"/>
    <p:sldId id="299" r:id="rId14"/>
    <p:sldId id="297" r:id="rId15"/>
    <p:sldId id="291" r:id="rId16"/>
    <p:sldId id="308" r:id="rId17"/>
    <p:sldId id="311" r:id="rId18"/>
    <p:sldId id="312" r:id="rId19"/>
    <p:sldId id="296" r:id="rId20"/>
    <p:sldId id="310" r:id="rId21"/>
    <p:sldId id="295" r:id="rId22"/>
    <p:sldId id="300" r:id="rId23"/>
    <p:sldId id="301" r:id="rId24"/>
    <p:sldId id="279" r:id="rId25"/>
    <p:sldId id="288" r:id="rId26"/>
    <p:sldId id="309" r:id="rId27"/>
    <p:sldId id="275" r:id="rId28"/>
    <p:sldId id="289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gyan WEI" initials="RW" lastIdx="1" clrIdx="0">
    <p:extLst>
      <p:ext uri="{19B8F6BF-5375-455C-9EA6-DF929625EA0E}">
        <p15:presenceInfo xmlns:p15="http://schemas.microsoft.com/office/powerpoint/2012/main" userId="52938d3ea35fa46d" providerId="Windows Live"/>
      </p:ext>
    </p:extLst>
  </p:cmAuthor>
  <p:cmAuthor id="2" name="Guest User" initials="GU" lastIdx="2" clrIdx="1">
    <p:extLst>
      <p:ext uri="{19B8F6BF-5375-455C-9EA6-DF929625EA0E}">
        <p15:presenceInfo xmlns:p15="http://schemas.microsoft.com/office/powerpoint/2012/main" userId="S::urn:spo:anon#0273ffbe6a4b6f522e96d9209c83e609f4b289f1254c251c294a4c2abbe69bfc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900"/>
    <a:srgbClr val="2A547E"/>
    <a:srgbClr val="231470"/>
    <a:srgbClr val="FFFFFF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1913FD-E5D9-514C-AA22-9A51AF9A5426}" v="91" dt="2020-01-07T16:11:00.608"/>
    <p1510:client id="{4FFA2DC5-DE63-4F44-B195-2E5B74A3AF56}" v="7" dt="2020-01-08T07:37:22.406"/>
    <p1510:client id="{68343A76-E45E-C811-0F25-AE2986DD2824}" v="2321" dt="2020-01-08T05:06:49.577"/>
    <p1510:client id="{82A0755A-ED3F-769D-CF9B-91641CFA32CF}" v="580" dt="2020-01-07T15:22:27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2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 Tai To" userId="f52902a0-2b1b-4876-be59-5c059e5db949" providerId="ADAL" clId="{4E1913FD-E5D9-514C-AA22-9A51AF9A5426}"/>
    <pc:docChg chg="undo redo custSel addSld delSld modSld sldOrd">
      <pc:chgData name="CHAN Tai To" userId="f52902a0-2b1b-4876-be59-5c059e5db949" providerId="ADAL" clId="{4E1913FD-E5D9-514C-AA22-9A51AF9A5426}" dt="2020-01-07T18:53:05.816" v="522" actId="14100"/>
      <pc:docMkLst>
        <pc:docMk/>
      </pc:docMkLst>
      <pc:sldChg chg="modSp">
        <pc:chgData name="CHAN Tai To" userId="f52902a0-2b1b-4876-be59-5c059e5db949" providerId="ADAL" clId="{4E1913FD-E5D9-514C-AA22-9A51AF9A5426}" dt="2020-01-07T18:51:53.348" v="483" actId="20577"/>
        <pc:sldMkLst>
          <pc:docMk/>
          <pc:sldMk cId="2117275958" sldId="261"/>
        </pc:sldMkLst>
        <pc:spChg chg="mod">
          <ac:chgData name="CHAN Tai To" userId="f52902a0-2b1b-4876-be59-5c059e5db949" providerId="ADAL" clId="{4E1913FD-E5D9-514C-AA22-9A51AF9A5426}" dt="2020-01-07T18:51:53.348" v="483" actId="20577"/>
          <ac:spMkLst>
            <pc:docMk/>
            <pc:sldMk cId="2117275958" sldId="261"/>
            <ac:spMk id="17" creationId="{4AFE8EEA-6A92-4FA5-AF61-D96F6669E782}"/>
          </ac:spMkLst>
        </pc:spChg>
      </pc:sldChg>
      <pc:sldChg chg="del">
        <pc:chgData name="CHAN Tai To" userId="f52902a0-2b1b-4876-be59-5c059e5db949" providerId="ADAL" clId="{4E1913FD-E5D9-514C-AA22-9A51AF9A5426}" dt="2020-01-07T15:13:44.925" v="7" actId="2696"/>
        <pc:sldMkLst>
          <pc:docMk/>
          <pc:sldMk cId="1876750278" sldId="274"/>
        </pc:sldMkLst>
      </pc:sldChg>
      <pc:sldChg chg="ord">
        <pc:chgData name="CHAN Tai To" userId="f52902a0-2b1b-4876-be59-5c059e5db949" providerId="ADAL" clId="{4E1913FD-E5D9-514C-AA22-9A51AF9A5426}" dt="2020-01-07T18:49:42.813" v="414" actId="1076"/>
        <pc:sldMkLst>
          <pc:docMk/>
          <pc:sldMk cId="656758509" sldId="275"/>
        </pc:sldMkLst>
      </pc:sldChg>
      <pc:sldChg chg="addSp delSp modSp ord">
        <pc:chgData name="CHAN Tai To" userId="f52902a0-2b1b-4876-be59-5c059e5db949" providerId="ADAL" clId="{4E1913FD-E5D9-514C-AA22-9A51AF9A5426}" dt="2020-01-07T18:48:26.580" v="411" actId="14100"/>
        <pc:sldMkLst>
          <pc:docMk/>
          <pc:sldMk cId="3583135119" sldId="276"/>
        </pc:sldMkLst>
        <pc:spChg chg="mod">
          <ac:chgData name="CHAN Tai To" userId="f52902a0-2b1b-4876-be59-5c059e5db949" providerId="ADAL" clId="{4E1913FD-E5D9-514C-AA22-9A51AF9A5426}" dt="2020-01-07T18:48:26.580" v="411" actId="14100"/>
          <ac:spMkLst>
            <pc:docMk/>
            <pc:sldMk cId="3583135119" sldId="276"/>
            <ac:spMk id="10" creationId="{7E7DB847-5D74-469F-897B-D0C82DC0DA4C}"/>
          </ac:spMkLst>
        </pc:spChg>
        <pc:spChg chg="del">
          <ac:chgData name="CHAN Tai To" userId="f52902a0-2b1b-4876-be59-5c059e5db949" providerId="ADAL" clId="{4E1913FD-E5D9-514C-AA22-9A51AF9A5426}" dt="2020-01-07T18:31:34.104" v="185" actId="478"/>
          <ac:spMkLst>
            <pc:docMk/>
            <pc:sldMk cId="3583135119" sldId="276"/>
            <ac:spMk id="11" creationId="{400E5AC8-579C-40DF-AA42-3CF4D28F312F}"/>
          </ac:spMkLst>
        </pc:spChg>
        <pc:spChg chg="mod">
          <ac:chgData name="CHAN Tai To" userId="f52902a0-2b1b-4876-be59-5c059e5db949" providerId="ADAL" clId="{4E1913FD-E5D9-514C-AA22-9A51AF9A5426}" dt="2020-01-07T18:43:33.284" v="390" actId="1076"/>
          <ac:spMkLst>
            <pc:docMk/>
            <pc:sldMk cId="3583135119" sldId="276"/>
            <ac:spMk id="28" creationId="{26EEE59E-778B-4EB6-A936-2DBD5EAE12FD}"/>
          </ac:spMkLst>
        </pc:spChg>
        <pc:picChg chg="add del mod">
          <ac:chgData name="CHAN Tai To" userId="f52902a0-2b1b-4876-be59-5c059e5db949" providerId="ADAL" clId="{4E1913FD-E5D9-514C-AA22-9A51AF9A5426}" dt="2020-01-07T18:27:50.668" v="103" actId="22"/>
          <ac:picMkLst>
            <pc:docMk/>
            <pc:sldMk cId="3583135119" sldId="276"/>
            <ac:picMk id="2" creationId="{87A78B92-9F74-874A-9024-938C3DA44675}"/>
          </ac:picMkLst>
        </pc:picChg>
        <pc:picChg chg="add del mod">
          <ac:chgData name="CHAN Tai To" userId="f52902a0-2b1b-4876-be59-5c059e5db949" providerId="ADAL" clId="{4E1913FD-E5D9-514C-AA22-9A51AF9A5426}" dt="2020-01-07T18:43:21.779" v="388" actId="478"/>
          <ac:picMkLst>
            <pc:docMk/>
            <pc:sldMk cId="3583135119" sldId="276"/>
            <ac:picMk id="3" creationId="{5A4AA8B7-431C-45BF-84C5-FFCE52A69A7A}"/>
          </ac:picMkLst>
        </pc:picChg>
        <pc:picChg chg="add del mod">
          <ac:chgData name="CHAN Tai To" userId="f52902a0-2b1b-4876-be59-5c059e5db949" providerId="ADAL" clId="{4E1913FD-E5D9-514C-AA22-9A51AF9A5426}" dt="2020-01-07T18:30:03.303" v="148" actId="931"/>
          <ac:picMkLst>
            <pc:docMk/>
            <pc:sldMk cId="3583135119" sldId="276"/>
            <ac:picMk id="4" creationId="{389932AF-C7F7-514C-B64A-3DA6DDD392E8}"/>
          </ac:picMkLst>
        </pc:picChg>
        <pc:picChg chg="del">
          <ac:chgData name="CHAN Tai To" userId="f52902a0-2b1b-4876-be59-5c059e5db949" providerId="ADAL" clId="{4E1913FD-E5D9-514C-AA22-9A51AF9A5426}" dt="2020-01-07T18:30:46.134" v="176" actId="21"/>
          <ac:picMkLst>
            <pc:docMk/>
            <pc:sldMk cId="3583135119" sldId="276"/>
            <ac:picMk id="7" creationId="{398CB4D8-9BB0-4FC6-BDEF-4DFAAE66386A}"/>
          </ac:picMkLst>
        </pc:picChg>
        <pc:picChg chg="add">
          <ac:chgData name="CHAN Tai To" userId="f52902a0-2b1b-4876-be59-5c059e5db949" providerId="ADAL" clId="{4E1913FD-E5D9-514C-AA22-9A51AF9A5426}" dt="2020-01-07T18:43:28.950" v="389" actId="22"/>
          <ac:picMkLst>
            <pc:docMk/>
            <pc:sldMk cId="3583135119" sldId="276"/>
            <ac:picMk id="14" creationId="{9AEFF087-7848-A74E-A551-C6C772208619}"/>
          </ac:picMkLst>
        </pc:picChg>
        <pc:inkChg chg="add del">
          <ac:chgData name="CHAN Tai To" userId="f52902a0-2b1b-4876-be59-5c059e5db949" providerId="ADAL" clId="{4E1913FD-E5D9-514C-AA22-9A51AF9A5426}" dt="2020-01-07T18:29:24.116" v="132"/>
          <ac:inkMkLst>
            <pc:docMk/>
            <pc:sldMk cId="3583135119" sldId="276"/>
            <ac:inkMk id="6" creationId="{EA7DCD14-C50A-6740-A6C8-8CCB12E75F21}"/>
          </ac:inkMkLst>
        </pc:inkChg>
      </pc:sldChg>
      <pc:sldChg chg="del">
        <pc:chgData name="CHAN Tai To" userId="f52902a0-2b1b-4876-be59-5c059e5db949" providerId="ADAL" clId="{4E1913FD-E5D9-514C-AA22-9A51AF9A5426}" dt="2020-01-07T15:13:59.511" v="10" actId="2696"/>
        <pc:sldMkLst>
          <pc:docMk/>
          <pc:sldMk cId="1330467413" sldId="277"/>
        </pc:sldMkLst>
      </pc:sldChg>
      <pc:sldChg chg="addSp delSp modSp ord">
        <pc:chgData name="CHAN Tai To" userId="f52902a0-2b1b-4876-be59-5c059e5db949" providerId="ADAL" clId="{4E1913FD-E5D9-514C-AA22-9A51AF9A5426}" dt="2020-01-07T18:48:37.387" v="413" actId="14100"/>
        <pc:sldMkLst>
          <pc:docMk/>
          <pc:sldMk cId="4130471224" sldId="278"/>
        </pc:sldMkLst>
        <pc:spChg chg="mod">
          <ac:chgData name="CHAN Tai To" userId="f52902a0-2b1b-4876-be59-5c059e5db949" providerId="ADAL" clId="{4E1913FD-E5D9-514C-AA22-9A51AF9A5426}" dt="2020-01-07T18:43:45.333" v="393" actId="1076"/>
          <ac:spMkLst>
            <pc:docMk/>
            <pc:sldMk cId="4130471224" sldId="278"/>
            <ac:spMk id="22" creationId="{B71A9FBA-75F9-4A42-A6DF-70ED119519C9}"/>
          </ac:spMkLst>
        </pc:spChg>
        <pc:spChg chg="del">
          <ac:chgData name="CHAN Tai To" userId="f52902a0-2b1b-4876-be59-5c059e5db949" providerId="ADAL" clId="{4E1913FD-E5D9-514C-AA22-9A51AF9A5426}" dt="2020-01-07T18:31:31.349" v="184" actId="478"/>
          <ac:spMkLst>
            <pc:docMk/>
            <pc:sldMk cId="4130471224" sldId="278"/>
            <ac:spMk id="23" creationId="{8F0CADB8-EDDC-48EB-A99F-A7D8201A3577}"/>
          </ac:spMkLst>
        </pc:spChg>
        <pc:spChg chg="mod">
          <ac:chgData name="CHAN Tai To" userId="f52902a0-2b1b-4876-be59-5c059e5db949" providerId="ADAL" clId="{4E1913FD-E5D9-514C-AA22-9A51AF9A5426}" dt="2020-01-07T18:48:37.387" v="413" actId="14100"/>
          <ac:spMkLst>
            <pc:docMk/>
            <pc:sldMk cId="4130471224" sldId="278"/>
            <ac:spMk id="26" creationId="{EEC99F8B-BF69-46A5-A90E-7F0018FAC8DB}"/>
          </ac:spMkLst>
        </pc:spChg>
        <pc:picChg chg="add">
          <ac:chgData name="CHAN Tai To" userId="f52902a0-2b1b-4876-be59-5c059e5db949" providerId="ADAL" clId="{4E1913FD-E5D9-514C-AA22-9A51AF9A5426}" dt="2020-01-07T18:43:41.654" v="392" actId="22"/>
          <ac:picMkLst>
            <pc:docMk/>
            <pc:sldMk cId="4130471224" sldId="278"/>
            <ac:picMk id="2" creationId="{EFDAA70C-351F-4942-AD3A-8341A278C061}"/>
          </ac:picMkLst>
        </pc:picChg>
        <pc:picChg chg="del mod">
          <ac:chgData name="CHAN Tai To" userId="f52902a0-2b1b-4876-be59-5c059e5db949" providerId="ADAL" clId="{4E1913FD-E5D9-514C-AA22-9A51AF9A5426}" dt="2020-01-07T18:43:40.314" v="391" actId="478"/>
          <ac:picMkLst>
            <pc:docMk/>
            <pc:sldMk cId="4130471224" sldId="278"/>
            <ac:picMk id="3" creationId="{1F7D26EA-22D7-4C84-B479-E72A3B88DDB4}"/>
          </ac:picMkLst>
        </pc:picChg>
        <pc:picChg chg="del">
          <ac:chgData name="CHAN Tai To" userId="f52902a0-2b1b-4876-be59-5c059e5db949" providerId="ADAL" clId="{4E1913FD-E5D9-514C-AA22-9A51AF9A5426}" dt="2020-01-07T18:30:56.251" v="179" actId="21"/>
          <ac:picMkLst>
            <pc:docMk/>
            <pc:sldMk cId="4130471224" sldId="278"/>
            <ac:picMk id="21" creationId="{23322710-DA5D-4DA5-AD07-9A9AC6AA4762}"/>
          </ac:picMkLst>
        </pc:picChg>
      </pc:sldChg>
      <pc:sldChg chg="modSp">
        <pc:chgData name="CHAN Tai To" userId="f52902a0-2b1b-4876-be59-5c059e5db949" providerId="ADAL" clId="{4E1913FD-E5D9-514C-AA22-9A51AF9A5426}" dt="2020-01-07T18:50:44.124" v="417" actId="22"/>
        <pc:sldMkLst>
          <pc:docMk/>
          <pc:sldMk cId="3012565763" sldId="279"/>
        </pc:sldMkLst>
        <pc:spChg chg="mod">
          <ac:chgData name="CHAN Tai To" userId="f52902a0-2b1b-4876-be59-5c059e5db949" providerId="ADAL" clId="{4E1913FD-E5D9-514C-AA22-9A51AF9A5426}" dt="2020-01-07T18:50:44.124" v="417" actId="22"/>
          <ac:spMkLst>
            <pc:docMk/>
            <pc:sldMk cId="3012565763" sldId="279"/>
            <ac:spMk id="10" creationId="{7E7DB847-5D74-469F-897B-D0C82DC0DA4C}"/>
          </ac:spMkLst>
        </pc:spChg>
      </pc:sldChg>
      <pc:sldChg chg="del">
        <pc:chgData name="CHAN Tai To" userId="f52902a0-2b1b-4876-be59-5c059e5db949" providerId="ADAL" clId="{4E1913FD-E5D9-514C-AA22-9A51AF9A5426}" dt="2020-01-07T15:13:43.318" v="6" actId="2696"/>
        <pc:sldMkLst>
          <pc:docMk/>
          <pc:sldMk cId="2801582450" sldId="283"/>
        </pc:sldMkLst>
      </pc:sldChg>
      <pc:sldChg chg="del">
        <pc:chgData name="CHAN Tai To" userId="f52902a0-2b1b-4876-be59-5c059e5db949" providerId="ADAL" clId="{4E1913FD-E5D9-514C-AA22-9A51AF9A5426}" dt="2020-01-07T15:13:46.334" v="8" actId="2696"/>
        <pc:sldMkLst>
          <pc:docMk/>
          <pc:sldMk cId="2835401083" sldId="284"/>
        </pc:sldMkLst>
      </pc:sldChg>
      <pc:sldChg chg="del">
        <pc:chgData name="CHAN Tai To" userId="f52902a0-2b1b-4876-be59-5c059e5db949" providerId="ADAL" clId="{4E1913FD-E5D9-514C-AA22-9A51AF9A5426}" dt="2020-01-07T15:13:57.953" v="9" actId="2696"/>
        <pc:sldMkLst>
          <pc:docMk/>
          <pc:sldMk cId="1785569180" sldId="285"/>
        </pc:sldMkLst>
      </pc:sldChg>
      <pc:sldChg chg="modSp">
        <pc:chgData name="CHAN Tai To" userId="f52902a0-2b1b-4876-be59-5c059e5db949" providerId="ADAL" clId="{4E1913FD-E5D9-514C-AA22-9A51AF9A5426}" dt="2020-01-07T18:50:50.075" v="418" actId="22"/>
        <pc:sldMkLst>
          <pc:docMk/>
          <pc:sldMk cId="2605342404" sldId="288"/>
        </pc:sldMkLst>
        <pc:spChg chg="mod">
          <ac:chgData name="CHAN Tai To" userId="f52902a0-2b1b-4876-be59-5c059e5db949" providerId="ADAL" clId="{4E1913FD-E5D9-514C-AA22-9A51AF9A5426}" dt="2020-01-07T18:50:50.075" v="418" actId="22"/>
          <ac:spMkLst>
            <pc:docMk/>
            <pc:sldMk cId="2605342404" sldId="288"/>
            <ac:spMk id="10" creationId="{7E7DB847-5D74-469F-897B-D0C82DC0DA4C}"/>
          </ac:spMkLst>
        </pc:spChg>
        <pc:grpChg chg="mod">
          <ac:chgData name="CHAN Tai To" userId="f52902a0-2b1b-4876-be59-5c059e5db949" providerId="ADAL" clId="{4E1913FD-E5D9-514C-AA22-9A51AF9A5426}" dt="2020-01-07T15:22:56.278" v="63" actId="1076"/>
          <ac:grpSpMkLst>
            <pc:docMk/>
            <pc:sldMk cId="2605342404" sldId="288"/>
            <ac:grpSpMk id="50" creationId="{AD297D57-5F04-4129-88E8-E9CBF08578FC}"/>
          </ac:grpSpMkLst>
        </pc:grpChg>
        <pc:picChg chg="mod">
          <ac:chgData name="CHAN Tai To" userId="f52902a0-2b1b-4876-be59-5c059e5db949" providerId="ADAL" clId="{4E1913FD-E5D9-514C-AA22-9A51AF9A5426}" dt="2020-01-07T15:22:56.899" v="64" actId="1076"/>
          <ac:picMkLst>
            <pc:docMk/>
            <pc:sldMk cId="2605342404" sldId="288"/>
            <ac:picMk id="28" creationId="{89012C05-74E8-4D32-B083-DEF1DF775EB7}"/>
          </ac:picMkLst>
        </pc:picChg>
      </pc:sldChg>
      <pc:sldChg chg="del">
        <pc:chgData name="CHAN Tai To" userId="f52902a0-2b1b-4876-be59-5c059e5db949" providerId="ADAL" clId="{4E1913FD-E5D9-514C-AA22-9A51AF9A5426}" dt="2020-01-07T15:14:01.057" v="11" actId="2696"/>
        <pc:sldMkLst>
          <pc:docMk/>
          <pc:sldMk cId="3910762825" sldId="290"/>
        </pc:sldMkLst>
      </pc:sldChg>
      <pc:sldChg chg="addSp delSp modSp">
        <pc:chgData name="CHAN Tai To" userId="f52902a0-2b1b-4876-be59-5c059e5db949" providerId="ADAL" clId="{4E1913FD-E5D9-514C-AA22-9A51AF9A5426}" dt="2020-01-07T18:37:38.189" v="324" actId="1076"/>
        <pc:sldMkLst>
          <pc:docMk/>
          <pc:sldMk cId="109673998" sldId="291"/>
        </pc:sldMkLst>
        <pc:spChg chg="mod">
          <ac:chgData name="CHAN Tai To" userId="f52902a0-2b1b-4876-be59-5c059e5db949" providerId="ADAL" clId="{4E1913FD-E5D9-514C-AA22-9A51AF9A5426}" dt="2020-01-07T18:33:54.044" v="259" actId="14100"/>
          <ac:spMkLst>
            <pc:docMk/>
            <pc:sldMk cId="109673998" sldId="291"/>
            <ac:spMk id="10" creationId="{7E7DB847-5D74-469F-897B-D0C82DC0DA4C}"/>
          </ac:spMkLst>
        </pc:spChg>
        <pc:spChg chg="mod">
          <ac:chgData name="CHAN Tai To" userId="f52902a0-2b1b-4876-be59-5c059e5db949" providerId="ADAL" clId="{4E1913FD-E5D9-514C-AA22-9A51AF9A5426}" dt="2020-01-07T15:16:23.828" v="42" actId="20577"/>
          <ac:spMkLst>
            <pc:docMk/>
            <pc:sldMk cId="109673998" sldId="291"/>
            <ac:spMk id="14" creationId="{393A61C6-E525-402D-A0AC-A2A8D7D9F2F2}"/>
          </ac:spMkLst>
        </pc:spChg>
        <pc:spChg chg="add mod">
          <ac:chgData name="CHAN Tai To" userId="f52902a0-2b1b-4876-be59-5c059e5db949" providerId="ADAL" clId="{4E1913FD-E5D9-514C-AA22-9A51AF9A5426}" dt="2020-01-07T18:37:38.189" v="324" actId="1076"/>
          <ac:spMkLst>
            <pc:docMk/>
            <pc:sldMk cId="109673998" sldId="291"/>
            <ac:spMk id="17" creationId="{3F24F9E7-737C-7F4A-BA62-6B3953F5CD13}"/>
          </ac:spMkLst>
        </pc:spChg>
        <pc:picChg chg="add del mod">
          <ac:chgData name="CHAN Tai To" userId="f52902a0-2b1b-4876-be59-5c059e5db949" providerId="ADAL" clId="{4E1913FD-E5D9-514C-AA22-9A51AF9A5426}" dt="2020-01-07T18:33:57.365" v="260" actId="21"/>
          <ac:picMkLst>
            <pc:docMk/>
            <pc:sldMk cId="109673998" sldId="291"/>
            <ac:picMk id="3" creationId="{E65D8354-8306-2047-AFFE-F92482CD12D6}"/>
          </ac:picMkLst>
        </pc:picChg>
        <pc:picChg chg="del">
          <ac:chgData name="CHAN Tai To" userId="f52902a0-2b1b-4876-be59-5c059e5db949" providerId="ADAL" clId="{4E1913FD-E5D9-514C-AA22-9A51AF9A5426}" dt="2020-01-07T18:30:51.308" v="178" actId="478"/>
          <ac:picMkLst>
            <pc:docMk/>
            <pc:sldMk cId="109673998" sldId="291"/>
            <ac:picMk id="4" creationId="{A65DA139-BA10-40E3-BD14-BEE3C2A7AB05}"/>
          </ac:picMkLst>
        </pc:picChg>
        <pc:picChg chg="add mod ord">
          <ac:chgData name="CHAN Tai To" userId="f52902a0-2b1b-4876-be59-5c059e5db949" providerId="ADAL" clId="{4E1913FD-E5D9-514C-AA22-9A51AF9A5426}" dt="2020-01-07T18:36:22.352" v="291" actId="1076"/>
          <ac:picMkLst>
            <pc:docMk/>
            <pc:sldMk cId="109673998" sldId="291"/>
            <ac:picMk id="5" creationId="{2490D37A-B6D8-BB47-9E6D-EAB0BC4E14F9}"/>
          </ac:picMkLst>
        </pc:picChg>
        <pc:picChg chg="add del">
          <ac:chgData name="CHAN Tai To" userId="f52902a0-2b1b-4876-be59-5c059e5db949" providerId="ADAL" clId="{4E1913FD-E5D9-514C-AA22-9A51AF9A5426}" dt="2020-01-07T18:34:12.553" v="263" actId="478"/>
          <ac:picMkLst>
            <pc:docMk/>
            <pc:sldMk cId="109673998" sldId="291"/>
            <ac:picMk id="6" creationId="{698D6304-CF80-3940-B2AA-3DA476916E3C}"/>
          </ac:picMkLst>
        </pc:picChg>
        <pc:picChg chg="add mod">
          <ac:chgData name="CHAN Tai To" userId="f52902a0-2b1b-4876-be59-5c059e5db949" providerId="ADAL" clId="{4E1913FD-E5D9-514C-AA22-9A51AF9A5426}" dt="2020-01-07T18:36:17.961" v="290" actId="14100"/>
          <ac:picMkLst>
            <pc:docMk/>
            <pc:sldMk cId="109673998" sldId="291"/>
            <ac:picMk id="7" creationId="{DDC2EF88-830E-4F41-9EAD-5AD201C02300}"/>
          </ac:picMkLst>
        </pc:picChg>
      </pc:sldChg>
      <pc:sldChg chg="modSp ord">
        <pc:chgData name="CHAN Tai To" userId="f52902a0-2b1b-4876-be59-5c059e5db949" providerId="ADAL" clId="{4E1913FD-E5D9-514C-AA22-9A51AF9A5426}" dt="2020-01-07T18:42:19.928" v="376" actId="14100"/>
        <pc:sldMkLst>
          <pc:docMk/>
          <pc:sldMk cId="4206809367" sldId="292"/>
        </pc:sldMkLst>
        <pc:spChg chg="mod">
          <ac:chgData name="CHAN Tai To" userId="f52902a0-2b1b-4876-be59-5c059e5db949" providerId="ADAL" clId="{4E1913FD-E5D9-514C-AA22-9A51AF9A5426}" dt="2020-01-07T15:16:32.292" v="46" actId="20577"/>
          <ac:spMkLst>
            <pc:docMk/>
            <pc:sldMk cId="4206809367" sldId="292"/>
            <ac:spMk id="14" creationId="{393A61C6-E525-402D-A0AC-A2A8D7D9F2F2}"/>
          </ac:spMkLst>
        </pc:spChg>
        <pc:picChg chg="mod">
          <ac:chgData name="CHAN Tai To" userId="f52902a0-2b1b-4876-be59-5c059e5db949" providerId="ADAL" clId="{4E1913FD-E5D9-514C-AA22-9A51AF9A5426}" dt="2020-01-07T18:42:19.928" v="376" actId="14100"/>
          <ac:picMkLst>
            <pc:docMk/>
            <pc:sldMk cId="4206809367" sldId="292"/>
            <ac:picMk id="3" creationId="{6D6A7EB9-CBA4-4A2D-A285-2D9D2F310E5B}"/>
          </ac:picMkLst>
        </pc:picChg>
      </pc:sldChg>
      <pc:sldChg chg="del">
        <pc:chgData name="CHAN Tai To" userId="f52902a0-2b1b-4876-be59-5c059e5db949" providerId="ADAL" clId="{4E1913FD-E5D9-514C-AA22-9A51AF9A5426}" dt="2020-01-07T18:45:21.791" v="394" actId="2696"/>
        <pc:sldMkLst>
          <pc:docMk/>
          <pc:sldMk cId="1960738877" sldId="293"/>
        </pc:sldMkLst>
      </pc:sldChg>
      <pc:sldChg chg="modSp">
        <pc:chgData name="CHAN Tai To" userId="f52902a0-2b1b-4876-be59-5c059e5db949" providerId="ADAL" clId="{4E1913FD-E5D9-514C-AA22-9A51AF9A5426}" dt="2020-01-07T18:46:21.774" v="403" actId="20577"/>
        <pc:sldMkLst>
          <pc:docMk/>
          <pc:sldMk cId="2791809994" sldId="295"/>
        </pc:sldMkLst>
        <pc:spChg chg="mod">
          <ac:chgData name="CHAN Tai To" userId="f52902a0-2b1b-4876-be59-5c059e5db949" providerId="ADAL" clId="{4E1913FD-E5D9-514C-AA22-9A51AF9A5426}" dt="2020-01-07T18:46:21.774" v="403" actId="20577"/>
          <ac:spMkLst>
            <pc:docMk/>
            <pc:sldMk cId="2791809994" sldId="295"/>
            <ac:spMk id="14" creationId="{393A61C6-E525-402D-A0AC-A2A8D7D9F2F2}"/>
          </ac:spMkLst>
        </pc:spChg>
      </pc:sldChg>
      <pc:sldChg chg="modSp ord">
        <pc:chgData name="CHAN Tai To" userId="f52902a0-2b1b-4876-be59-5c059e5db949" providerId="ADAL" clId="{4E1913FD-E5D9-514C-AA22-9A51AF9A5426}" dt="2020-01-07T18:53:05.816" v="522" actId="14100"/>
        <pc:sldMkLst>
          <pc:docMk/>
          <pc:sldMk cId="2476557418" sldId="296"/>
        </pc:sldMkLst>
        <pc:spChg chg="mod">
          <ac:chgData name="CHAN Tai To" userId="f52902a0-2b1b-4876-be59-5c059e5db949" providerId="ADAL" clId="{4E1913FD-E5D9-514C-AA22-9A51AF9A5426}" dt="2020-01-07T18:53:05.816" v="522" actId="14100"/>
          <ac:spMkLst>
            <pc:docMk/>
            <pc:sldMk cId="2476557418" sldId="296"/>
            <ac:spMk id="10" creationId="{7E7DB847-5D74-469F-897B-D0C82DC0DA4C}"/>
          </ac:spMkLst>
        </pc:spChg>
        <pc:spChg chg="mod">
          <ac:chgData name="CHAN Tai To" userId="f52902a0-2b1b-4876-be59-5c059e5db949" providerId="ADAL" clId="{4E1913FD-E5D9-514C-AA22-9A51AF9A5426}" dt="2020-01-07T15:16:49.572" v="54" actId="20577"/>
          <ac:spMkLst>
            <pc:docMk/>
            <pc:sldMk cId="2476557418" sldId="296"/>
            <ac:spMk id="14" creationId="{393A61C6-E525-402D-A0AC-A2A8D7D9F2F2}"/>
          </ac:spMkLst>
        </pc:spChg>
      </pc:sldChg>
      <pc:sldChg chg="ord">
        <pc:chgData name="CHAN Tai To" userId="f52902a0-2b1b-4876-be59-5c059e5db949" providerId="ADAL" clId="{4E1913FD-E5D9-514C-AA22-9A51AF9A5426}" dt="2020-01-07T18:40:41.063" v="372" actId="1076"/>
        <pc:sldMkLst>
          <pc:docMk/>
          <pc:sldMk cId="2373578971" sldId="297"/>
        </pc:sldMkLst>
      </pc:sldChg>
      <pc:sldChg chg="modSp ord">
        <pc:chgData name="CHAN Tai To" userId="f52902a0-2b1b-4876-be59-5c059e5db949" providerId="ADAL" clId="{4E1913FD-E5D9-514C-AA22-9A51AF9A5426}" dt="2020-01-07T18:40:12.323" v="370" actId="1076"/>
        <pc:sldMkLst>
          <pc:docMk/>
          <pc:sldMk cId="3193298790" sldId="298"/>
        </pc:sldMkLst>
        <pc:spChg chg="mod">
          <ac:chgData name="CHAN Tai To" userId="f52902a0-2b1b-4876-be59-5c059e5db949" providerId="ADAL" clId="{4E1913FD-E5D9-514C-AA22-9A51AF9A5426}" dt="2020-01-07T15:16:28.765" v="44" actId="20577"/>
          <ac:spMkLst>
            <pc:docMk/>
            <pc:sldMk cId="3193298790" sldId="298"/>
            <ac:spMk id="14" creationId="{393A61C6-E525-402D-A0AC-A2A8D7D9F2F2}"/>
          </ac:spMkLst>
        </pc:spChg>
        <pc:picChg chg="mod">
          <ac:chgData name="CHAN Tai To" userId="f52902a0-2b1b-4876-be59-5c059e5db949" providerId="ADAL" clId="{4E1913FD-E5D9-514C-AA22-9A51AF9A5426}" dt="2020-01-07T14:52:14.362" v="4" actId="14100"/>
          <ac:picMkLst>
            <pc:docMk/>
            <pc:sldMk cId="3193298790" sldId="298"/>
            <ac:picMk id="6" creationId="{12BCDC03-88D1-474C-86E8-B32FE1B89797}"/>
          </ac:picMkLst>
        </pc:picChg>
      </pc:sldChg>
      <pc:sldChg chg="modSp ord">
        <pc:chgData name="CHAN Tai To" userId="f52902a0-2b1b-4876-be59-5c059e5db949" providerId="ADAL" clId="{4E1913FD-E5D9-514C-AA22-9A51AF9A5426}" dt="2020-01-07T18:45:49.016" v="397" actId="1076"/>
        <pc:sldMkLst>
          <pc:docMk/>
          <pc:sldMk cId="3542731944" sldId="299"/>
        </pc:sldMkLst>
        <pc:spChg chg="mod">
          <ac:chgData name="CHAN Tai To" userId="f52902a0-2b1b-4876-be59-5c059e5db949" providerId="ADAL" clId="{4E1913FD-E5D9-514C-AA22-9A51AF9A5426}" dt="2020-01-07T15:16:36.619" v="48" actId="20577"/>
          <ac:spMkLst>
            <pc:docMk/>
            <pc:sldMk cId="3542731944" sldId="299"/>
            <ac:spMk id="14" creationId="{393A61C6-E525-402D-A0AC-A2A8D7D9F2F2}"/>
          </ac:spMkLst>
        </pc:spChg>
        <pc:picChg chg="mod">
          <ac:chgData name="CHAN Tai To" userId="f52902a0-2b1b-4876-be59-5c059e5db949" providerId="ADAL" clId="{4E1913FD-E5D9-514C-AA22-9A51AF9A5426}" dt="2020-01-07T14:52:31.676" v="5" actId="14100"/>
          <ac:picMkLst>
            <pc:docMk/>
            <pc:sldMk cId="3542731944" sldId="299"/>
            <ac:picMk id="4" creationId="{C945307D-C38A-45AE-AF94-DEB1624BFE39}"/>
          </ac:picMkLst>
        </pc:picChg>
      </pc:sldChg>
      <pc:sldChg chg="modSp">
        <pc:chgData name="CHAN Tai To" userId="f52902a0-2b1b-4876-be59-5c059e5db949" providerId="ADAL" clId="{4E1913FD-E5D9-514C-AA22-9A51AF9A5426}" dt="2020-01-07T18:46:14.496" v="399" actId="20577"/>
        <pc:sldMkLst>
          <pc:docMk/>
          <pc:sldMk cId="1333470290" sldId="300"/>
        </pc:sldMkLst>
        <pc:spChg chg="mod">
          <ac:chgData name="CHAN Tai To" userId="f52902a0-2b1b-4876-be59-5c059e5db949" providerId="ADAL" clId="{4E1913FD-E5D9-514C-AA22-9A51AF9A5426}" dt="2020-01-07T18:46:14.496" v="399" actId="20577"/>
          <ac:spMkLst>
            <pc:docMk/>
            <pc:sldMk cId="1333470290" sldId="300"/>
            <ac:spMk id="14" creationId="{393A61C6-E525-402D-A0AC-A2A8D7D9F2F2}"/>
          </ac:spMkLst>
        </pc:spChg>
      </pc:sldChg>
      <pc:sldChg chg="modSp">
        <pc:chgData name="CHAN Tai To" userId="f52902a0-2b1b-4876-be59-5c059e5db949" providerId="ADAL" clId="{4E1913FD-E5D9-514C-AA22-9A51AF9A5426}" dt="2020-01-07T18:46:18.454" v="401" actId="20577"/>
        <pc:sldMkLst>
          <pc:docMk/>
          <pc:sldMk cId="1129309101" sldId="301"/>
        </pc:sldMkLst>
        <pc:spChg chg="mod">
          <ac:chgData name="CHAN Tai To" userId="f52902a0-2b1b-4876-be59-5c059e5db949" providerId="ADAL" clId="{4E1913FD-E5D9-514C-AA22-9A51AF9A5426}" dt="2020-01-07T18:46:18.454" v="401" actId="20577"/>
          <ac:spMkLst>
            <pc:docMk/>
            <pc:sldMk cId="1129309101" sldId="301"/>
            <ac:spMk id="14" creationId="{393A61C6-E525-402D-A0AC-A2A8D7D9F2F2}"/>
          </ac:spMkLst>
        </pc:spChg>
      </pc:sldChg>
      <pc:sldChg chg="addSp delSp modSp new del">
        <pc:chgData name="CHAN Tai To" userId="f52902a0-2b1b-4876-be59-5c059e5db949" providerId="ADAL" clId="{4E1913FD-E5D9-514C-AA22-9A51AF9A5426}" dt="2020-01-07T15:15:56.649" v="39" actId="2696"/>
        <pc:sldMkLst>
          <pc:docMk/>
          <pc:sldMk cId="3442984424" sldId="302"/>
        </pc:sldMkLst>
        <pc:spChg chg="add del">
          <ac:chgData name="CHAN Tai To" userId="f52902a0-2b1b-4876-be59-5c059e5db949" providerId="ADAL" clId="{4E1913FD-E5D9-514C-AA22-9A51AF9A5426}" dt="2020-01-07T15:14:48.571" v="14" actId="478"/>
          <ac:spMkLst>
            <pc:docMk/>
            <pc:sldMk cId="3442984424" sldId="302"/>
            <ac:spMk id="2" creationId="{D265CE04-06EE-9040-8779-84A7848ABFD0}"/>
          </ac:spMkLst>
        </pc:spChg>
        <pc:spChg chg="add mod">
          <ac:chgData name="CHAN Tai To" userId="f52902a0-2b1b-4876-be59-5c059e5db949" providerId="ADAL" clId="{4E1913FD-E5D9-514C-AA22-9A51AF9A5426}" dt="2020-01-07T15:15:43.844" v="38" actId="20577"/>
          <ac:spMkLst>
            <pc:docMk/>
            <pc:sldMk cId="3442984424" sldId="302"/>
            <ac:spMk id="3" creationId="{C6617D1E-B45F-9545-AEBE-AD3ECC39826A}"/>
          </ac:spMkLst>
        </pc:spChg>
      </pc:sldChg>
      <pc:sldChg chg="new del">
        <pc:chgData name="CHAN Tai To" userId="f52902a0-2b1b-4876-be59-5c059e5db949" providerId="ADAL" clId="{4E1913FD-E5D9-514C-AA22-9A51AF9A5426}" dt="2020-01-07T16:10:48.721" v="68" actId="2696"/>
        <pc:sldMkLst>
          <pc:docMk/>
          <pc:sldMk cId="354950224" sldId="305"/>
        </pc:sldMkLst>
      </pc:sldChg>
      <pc:sldChg chg="new add del">
        <pc:chgData name="CHAN Tai To" userId="f52902a0-2b1b-4876-be59-5c059e5db949" providerId="ADAL" clId="{4E1913FD-E5D9-514C-AA22-9A51AF9A5426}" dt="2020-01-07T15:22:59.775" v="66" actId="2696"/>
        <pc:sldMkLst>
          <pc:docMk/>
          <pc:sldMk cId="2496560090" sldId="306"/>
        </pc:sldMkLst>
      </pc:sldChg>
      <pc:sldChg chg="modSp add">
        <pc:chgData name="CHAN Tai To" userId="f52902a0-2b1b-4876-be59-5c059e5db949" providerId="ADAL" clId="{4E1913FD-E5D9-514C-AA22-9A51AF9A5426}" dt="2020-01-07T16:11:00.608" v="93" actId="20577"/>
        <pc:sldMkLst>
          <pc:docMk/>
          <pc:sldMk cId="3577961233" sldId="306"/>
        </pc:sldMkLst>
        <pc:spChg chg="mod">
          <ac:chgData name="CHAN Tai To" userId="f52902a0-2b1b-4876-be59-5c059e5db949" providerId="ADAL" clId="{4E1913FD-E5D9-514C-AA22-9A51AF9A5426}" dt="2020-01-07T16:11:00.608" v="93" actId="20577"/>
          <ac:spMkLst>
            <pc:docMk/>
            <pc:sldMk cId="3577961233" sldId="306"/>
            <ac:spMk id="2" creationId="{AE41F606-745E-444A-96D0-FAB0A6CDA581}"/>
          </ac:spMkLst>
        </pc:spChg>
      </pc:sldChg>
      <pc:sldChg chg="new del">
        <pc:chgData name="CHAN Tai To" userId="f52902a0-2b1b-4876-be59-5c059e5db949" providerId="ADAL" clId="{4E1913FD-E5D9-514C-AA22-9A51AF9A5426}" dt="2020-01-07T18:32:47.974" v="194" actId="2696"/>
        <pc:sldMkLst>
          <pc:docMk/>
          <pc:sldMk cId="1361465683" sldId="307"/>
        </pc:sldMkLst>
      </pc:sldChg>
      <pc:sldChg chg="addSp delSp modSp add">
        <pc:chgData name="CHAN Tai To" userId="f52902a0-2b1b-4876-be59-5c059e5db949" providerId="ADAL" clId="{4E1913FD-E5D9-514C-AA22-9A51AF9A5426}" dt="2020-01-07T18:38:12.445" v="348" actId="1076"/>
        <pc:sldMkLst>
          <pc:docMk/>
          <pc:sldMk cId="1668140471" sldId="307"/>
        </pc:sldMkLst>
        <pc:spChg chg="add mod">
          <ac:chgData name="CHAN Tai To" userId="f52902a0-2b1b-4876-be59-5c059e5db949" providerId="ADAL" clId="{4E1913FD-E5D9-514C-AA22-9A51AF9A5426}" dt="2020-01-07T18:38:12.445" v="348" actId="1076"/>
          <ac:spMkLst>
            <pc:docMk/>
            <pc:sldMk cId="1668140471" sldId="307"/>
            <ac:spMk id="4" creationId="{1D13343E-F651-F649-9E21-C702EDBF18DA}"/>
          </ac:spMkLst>
        </pc:spChg>
        <pc:picChg chg="add mod">
          <ac:chgData name="CHAN Tai To" userId="f52902a0-2b1b-4876-be59-5c059e5db949" providerId="ADAL" clId="{4E1913FD-E5D9-514C-AA22-9A51AF9A5426}" dt="2020-01-07T18:36:14.704" v="289" actId="14100"/>
          <ac:picMkLst>
            <pc:docMk/>
            <pc:sldMk cId="1668140471" sldId="307"/>
            <ac:picMk id="3" creationId="{6A865491-07A9-7340-B79A-8FE6F7724876}"/>
          </ac:picMkLst>
        </pc:picChg>
        <pc:picChg chg="del">
          <ac:chgData name="CHAN Tai To" userId="f52902a0-2b1b-4876-be59-5c059e5db949" providerId="ADAL" clId="{4E1913FD-E5D9-514C-AA22-9A51AF9A5426}" dt="2020-01-07T18:34:15.364" v="264" actId="478"/>
          <ac:picMkLst>
            <pc:docMk/>
            <pc:sldMk cId="1668140471" sldId="307"/>
            <ac:picMk id="5" creationId="{2490D37A-B6D8-BB47-9E6D-EAB0BC4E14F9}"/>
          </ac:picMkLst>
        </pc:picChg>
        <pc:picChg chg="mod ord">
          <ac:chgData name="CHAN Tai To" userId="f52902a0-2b1b-4876-be59-5c059e5db949" providerId="ADAL" clId="{4E1913FD-E5D9-514C-AA22-9A51AF9A5426}" dt="2020-01-07T18:36:07.029" v="288" actId="1076"/>
          <ac:picMkLst>
            <pc:docMk/>
            <pc:sldMk cId="1668140471" sldId="307"/>
            <ac:picMk id="6" creationId="{698D6304-CF80-3940-B2AA-3DA476916E3C}"/>
          </ac:picMkLst>
        </pc:picChg>
      </pc:sldChg>
      <pc:sldChg chg="modSp add">
        <pc:chgData name="CHAN Tai To" userId="f52902a0-2b1b-4876-be59-5c059e5db949" providerId="ADAL" clId="{4E1913FD-E5D9-514C-AA22-9A51AF9A5426}" dt="2020-01-07T18:39:33.352" v="369" actId="14100"/>
        <pc:sldMkLst>
          <pc:docMk/>
          <pc:sldMk cId="1684015177" sldId="308"/>
        </pc:sldMkLst>
        <pc:spChg chg="mod">
          <ac:chgData name="CHAN Tai To" userId="f52902a0-2b1b-4876-be59-5c059e5db949" providerId="ADAL" clId="{4E1913FD-E5D9-514C-AA22-9A51AF9A5426}" dt="2020-01-07T18:39:33.352" v="369" actId="14100"/>
          <ac:spMkLst>
            <pc:docMk/>
            <pc:sldMk cId="1684015177" sldId="308"/>
            <ac:spMk id="4" creationId="{1D13343E-F651-F649-9E21-C702EDBF18DA}"/>
          </ac:spMkLst>
        </pc:spChg>
        <pc:picChg chg="mod">
          <ac:chgData name="CHAN Tai To" userId="f52902a0-2b1b-4876-be59-5c059e5db949" providerId="ADAL" clId="{4E1913FD-E5D9-514C-AA22-9A51AF9A5426}" dt="2020-01-07T18:39:18.180" v="366" actId="14826"/>
          <ac:picMkLst>
            <pc:docMk/>
            <pc:sldMk cId="1684015177" sldId="308"/>
            <ac:picMk id="6" creationId="{698D6304-CF80-3940-B2AA-3DA476916E3C}"/>
          </ac:picMkLst>
        </pc:picChg>
      </pc:sldChg>
      <pc:sldChg chg="new del">
        <pc:chgData name="CHAN Tai To" userId="f52902a0-2b1b-4876-be59-5c059e5db949" providerId="ADAL" clId="{4E1913FD-E5D9-514C-AA22-9A51AF9A5426}" dt="2020-01-07T18:32:49.752" v="195" actId="2696"/>
        <pc:sldMkLst>
          <pc:docMk/>
          <pc:sldMk cId="1905025173" sldId="308"/>
        </pc:sldMkLst>
      </pc:sldChg>
      <pc:sldChg chg="new del">
        <pc:chgData name="CHAN Tai To" userId="f52902a0-2b1b-4876-be59-5c059e5db949" providerId="ADAL" clId="{4E1913FD-E5D9-514C-AA22-9A51AF9A5426}" dt="2020-01-07T18:50:10.433" v="416" actId="2696"/>
        <pc:sldMkLst>
          <pc:docMk/>
          <pc:sldMk cId="3252605806" sldId="309"/>
        </pc:sldMkLst>
      </pc:sldChg>
    </pc:docChg>
  </pc:docChgLst>
  <pc:docChgLst>
    <pc:chgData name="WEI Rongyan" userId="S::rongyawei2-c@ad.cityu.edu.hk::f1bda377-ede0-4e7a-b5f4-ed5fbc55fbd1" providerId="AD" clId="Web-{F146E137-3B3E-C837-0ED2-D7751F58E826}"/>
    <pc:docChg chg="modSld">
      <pc:chgData name="WEI Rongyan" userId="S::rongyawei2-c@ad.cityu.edu.hk::f1bda377-ede0-4e7a-b5f4-ed5fbc55fbd1" providerId="AD" clId="Web-{F146E137-3B3E-C837-0ED2-D7751F58E826}" dt="2019-10-31T13:59:07.523" v="32" actId="1076"/>
      <pc:docMkLst>
        <pc:docMk/>
      </pc:docMkLst>
    </pc:docChg>
  </pc:docChgLst>
  <pc:docChgLst>
    <pc:chgData name="Rongyan WEI" userId="52938d3ea35fa46d" providerId="LiveId" clId="{68475B61-2F5C-4F01-BF4A-856E6ADAE988}"/>
    <pc:docChg chg="custSel addSld modSld">
      <pc:chgData name="Rongyan WEI" userId="52938d3ea35fa46d" providerId="LiveId" clId="{68475B61-2F5C-4F01-BF4A-856E6ADAE988}" dt="2020-01-06T14:13:47.132" v="22"/>
      <pc:docMkLst>
        <pc:docMk/>
      </pc:docMkLst>
      <pc:sldChg chg="modSp">
        <pc:chgData name="Rongyan WEI" userId="52938d3ea35fa46d" providerId="LiveId" clId="{68475B61-2F5C-4F01-BF4A-856E6ADAE988}" dt="2020-01-06T14:13:06.321" v="17" actId="14100"/>
        <pc:sldMkLst>
          <pc:docMk/>
          <pc:sldMk cId="2117275958" sldId="261"/>
        </pc:sldMkLst>
        <pc:spChg chg="mod">
          <ac:chgData name="Rongyan WEI" userId="52938d3ea35fa46d" providerId="LiveId" clId="{68475B61-2F5C-4F01-BF4A-856E6ADAE988}" dt="2020-01-06T14:13:06.321" v="17" actId="14100"/>
          <ac:spMkLst>
            <pc:docMk/>
            <pc:sldMk cId="2117275958" sldId="261"/>
            <ac:spMk id="17" creationId="{4AFE8EEA-6A92-4FA5-AF61-D96F6669E782}"/>
          </ac:spMkLst>
        </pc:spChg>
      </pc:sldChg>
      <pc:sldChg chg="delSp add">
        <pc:chgData name="Rongyan WEI" userId="52938d3ea35fa46d" providerId="LiveId" clId="{68475B61-2F5C-4F01-BF4A-856E6ADAE988}" dt="2020-01-06T14:13:37.524" v="20" actId="478"/>
        <pc:sldMkLst>
          <pc:docMk/>
          <pc:sldMk cId="109673998" sldId="291"/>
        </pc:sldMkLst>
        <pc:spChg chg="del">
          <ac:chgData name="Rongyan WEI" userId="52938d3ea35fa46d" providerId="LiveId" clId="{68475B61-2F5C-4F01-BF4A-856E6ADAE988}" dt="2020-01-06T14:13:37.524" v="20" actId="478"/>
          <ac:spMkLst>
            <pc:docMk/>
            <pc:sldMk cId="109673998" sldId="291"/>
            <ac:spMk id="4" creationId="{D51D5FC7-75D3-4F12-8263-2F41464186F7}"/>
          </ac:spMkLst>
        </pc:spChg>
      </pc:sldChg>
      <pc:sldChg chg="delSp add">
        <pc:chgData name="Rongyan WEI" userId="52938d3ea35fa46d" providerId="LiveId" clId="{68475B61-2F5C-4F01-BF4A-856E6ADAE988}" dt="2020-01-06T14:13:42.417" v="21" actId="478"/>
        <pc:sldMkLst>
          <pc:docMk/>
          <pc:sldMk cId="4206809367" sldId="292"/>
        </pc:sldMkLst>
        <pc:spChg chg="del">
          <ac:chgData name="Rongyan WEI" userId="52938d3ea35fa46d" providerId="LiveId" clId="{68475B61-2F5C-4F01-BF4A-856E6ADAE988}" dt="2020-01-06T14:13:42.417" v="21" actId="478"/>
          <ac:spMkLst>
            <pc:docMk/>
            <pc:sldMk cId="4206809367" sldId="292"/>
            <ac:spMk id="4" creationId="{D51D5FC7-75D3-4F12-8263-2F41464186F7}"/>
          </ac:spMkLst>
        </pc:spChg>
      </pc:sldChg>
    </pc:docChg>
  </pc:docChgLst>
  <pc:docChgLst>
    <pc:chgData name="Rongyan WEI" userId="52938d3ea35fa46d" providerId="LiveId" clId="{C53CC011-3F08-45F8-836E-94CEC425CC42}"/>
    <pc:docChg chg="undo custSel addSld delSld modSld sldOrd">
      <pc:chgData name="Rongyan WEI" userId="52938d3ea35fa46d" providerId="LiveId" clId="{C53CC011-3F08-45F8-836E-94CEC425CC42}" dt="2019-10-31T15:47:53.809" v="1480" actId="1076"/>
      <pc:docMkLst>
        <pc:docMk/>
      </pc:docMkLst>
      <pc:sldChg chg="modSp">
        <pc:chgData name="Rongyan WEI" userId="52938d3ea35fa46d" providerId="LiveId" clId="{C53CC011-3F08-45F8-836E-94CEC425CC42}" dt="2019-10-31T15:47:05.571" v="1464" actId="1076"/>
        <pc:sldMkLst>
          <pc:docMk/>
          <pc:sldMk cId="1998007722" sldId="257"/>
        </pc:sldMkLst>
        <pc:spChg chg="mod">
          <ac:chgData name="Rongyan WEI" userId="52938d3ea35fa46d" providerId="LiveId" clId="{C53CC011-3F08-45F8-836E-94CEC425CC42}" dt="2019-10-31T15:47:03.108" v="1463" actId="1076"/>
          <ac:spMkLst>
            <pc:docMk/>
            <pc:sldMk cId="1998007722" sldId="257"/>
            <ac:spMk id="2" creationId="{00000000-0000-0000-0000-000000000000}"/>
          </ac:spMkLst>
        </pc:spChg>
        <pc:grpChg chg="mod">
          <ac:chgData name="Rongyan WEI" userId="52938d3ea35fa46d" providerId="LiveId" clId="{C53CC011-3F08-45F8-836E-94CEC425CC42}" dt="2019-10-31T15:47:05.571" v="1464" actId="1076"/>
          <ac:grpSpMkLst>
            <pc:docMk/>
            <pc:sldMk cId="1998007722" sldId="257"/>
            <ac:grpSpMk id="8" creationId="{3FD4926F-F783-4500-9FA1-82D0A8771307}"/>
          </ac:grpSpMkLst>
        </pc:grpChg>
      </pc:sldChg>
      <pc:sldChg chg="modSp">
        <pc:chgData name="Rongyan WEI" userId="52938d3ea35fa46d" providerId="LiveId" clId="{C53CC011-3F08-45F8-836E-94CEC425CC42}" dt="2019-10-31T15:47:22.468" v="1476" actId="20577"/>
        <pc:sldMkLst>
          <pc:docMk/>
          <pc:sldMk cId="2117275958" sldId="261"/>
        </pc:sldMkLst>
        <pc:spChg chg="mod">
          <ac:chgData name="Rongyan WEI" userId="52938d3ea35fa46d" providerId="LiveId" clId="{C53CC011-3F08-45F8-836E-94CEC425CC42}" dt="2019-10-31T15:43:59.535" v="1394" actId="113"/>
          <ac:spMkLst>
            <pc:docMk/>
            <pc:sldMk cId="2117275958" sldId="261"/>
            <ac:spMk id="11" creationId="{4AFE8EEA-6A92-4FA5-AF61-D96F6669E782}"/>
          </ac:spMkLst>
        </pc:spChg>
        <pc:spChg chg="mod">
          <ac:chgData name="Rongyan WEI" userId="52938d3ea35fa46d" providerId="LiveId" clId="{C53CC011-3F08-45F8-836E-94CEC425CC42}" dt="2019-10-31T15:47:22.468" v="1476" actId="20577"/>
          <ac:spMkLst>
            <pc:docMk/>
            <pc:sldMk cId="2117275958" sldId="261"/>
            <ac:spMk id="17" creationId="{4AFE8EEA-6A92-4FA5-AF61-D96F6669E782}"/>
          </ac:spMkLst>
        </pc:spChg>
      </pc:sldChg>
      <pc:sldChg chg="addSp delSp modSp ord">
        <pc:chgData name="Rongyan WEI" userId="52938d3ea35fa46d" providerId="LiveId" clId="{C53CC011-3F08-45F8-836E-94CEC425CC42}" dt="2019-10-31T15:12:29.704" v="622"/>
        <pc:sldMkLst>
          <pc:docMk/>
          <pc:sldMk cId="1319797686" sldId="267"/>
        </pc:sldMkLst>
        <pc:spChg chg="mod">
          <ac:chgData name="Rongyan WEI" userId="52938d3ea35fa46d" providerId="LiveId" clId="{C53CC011-3F08-45F8-836E-94CEC425CC42}" dt="2019-10-31T15:04:33.837" v="528" actId="113"/>
          <ac:spMkLst>
            <pc:docMk/>
            <pc:sldMk cId="1319797686" sldId="267"/>
            <ac:spMk id="3" creationId="{07E1ED3C-C337-3147-9C5D-A2B050195E95}"/>
          </ac:spMkLst>
        </pc:spChg>
        <pc:spChg chg="del mod">
          <ac:chgData name="Rongyan WEI" userId="52938d3ea35fa46d" providerId="LiveId" clId="{C53CC011-3F08-45F8-836E-94CEC425CC42}" dt="2019-10-31T15:05:05.953" v="530" actId="478"/>
          <ac:spMkLst>
            <pc:docMk/>
            <pc:sldMk cId="1319797686" sldId="267"/>
            <ac:spMk id="8" creationId="{87159489-FA06-4AC3-854C-8775033C2D48}"/>
          </ac:spMkLst>
        </pc:spChg>
        <pc:spChg chg="del">
          <ac:chgData name="Rongyan WEI" userId="52938d3ea35fa46d" providerId="LiveId" clId="{C53CC011-3F08-45F8-836E-94CEC425CC42}" dt="2019-10-31T15:05:05.953" v="530" actId="478"/>
          <ac:spMkLst>
            <pc:docMk/>
            <pc:sldMk cId="1319797686" sldId="267"/>
            <ac:spMk id="13" creationId="{3230627C-A344-4FCA-91D0-CE789B98E0B6}"/>
          </ac:spMkLst>
        </pc:spChg>
        <pc:spChg chg="del mod">
          <ac:chgData name="Rongyan WEI" userId="52938d3ea35fa46d" providerId="LiveId" clId="{C53CC011-3F08-45F8-836E-94CEC425CC42}" dt="2019-10-31T15:05:05.953" v="530" actId="478"/>
          <ac:spMkLst>
            <pc:docMk/>
            <pc:sldMk cId="1319797686" sldId="267"/>
            <ac:spMk id="15" creationId="{2904BE9D-8971-4321-8C06-4C2FBFCE2041}"/>
          </ac:spMkLst>
        </pc:spChg>
        <pc:spChg chg="mod">
          <ac:chgData name="Rongyan WEI" userId="52938d3ea35fa46d" providerId="LiveId" clId="{C53CC011-3F08-45F8-836E-94CEC425CC42}" dt="2019-10-31T15:05:31.688" v="535" actId="1076"/>
          <ac:spMkLst>
            <pc:docMk/>
            <pc:sldMk cId="1319797686" sldId="267"/>
            <ac:spMk id="17" creationId="{27E80940-1287-4582-9BE7-32170C9BE585}"/>
          </ac:spMkLst>
        </pc:spChg>
        <pc:spChg chg="add mod">
          <ac:chgData name="Rongyan WEI" userId="52938d3ea35fa46d" providerId="LiveId" clId="{C53CC011-3F08-45F8-836E-94CEC425CC42}" dt="2019-10-31T15:09:07.571" v="604"/>
          <ac:spMkLst>
            <pc:docMk/>
            <pc:sldMk cId="1319797686" sldId="267"/>
            <ac:spMk id="18" creationId="{F818A2F8-A756-41E4-B124-EA18A9944D8C}"/>
          </ac:spMkLst>
        </pc:spChg>
        <pc:spChg chg="add">
          <ac:chgData name="Rongyan WEI" userId="52938d3ea35fa46d" providerId="LiveId" clId="{C53CC011-3F08-45F8-836E-94CEC425CC42}" dt="2019-10-31T15:05:06.851" v="531"/>
          <ac:spMkLst>
            <pc:docMk/>
            <pc:sldMk cId="1319797686" sldId="267"/>
            <ac:spMk id="19" creationId="{E290AF19-5057-43F1-AA6A-50708058D3C3}"/>
          </ac:spMkLst>
        </pc:spChg>
        <pc:grpChg chg="add">
          <ac:chgData name="Rongyan WEI" userId="52938d3ea35fa46d" providerId="LiveId" clId="{C53CC011-3F08-45F8-836E-94CEC425CC42}" dt="2019-10-31T15:05:06.851" v="531"/>
          <ac:grpSpMkLst>
            <pc:docMk/>
            <pc:sldMk cId="1319797686" sldId="267"/>
            <ac:grpSpMk id="14" creationId="{DEA8C5B0-92FD-4A15-B510-D7C2BCC52562}"/>
          </ac:grpSpMkLst>
        </pc:grpChg>
        <pc:picChg chg="mod">
          <ac:chgData name="Rongyan WEI" userId="52938d3ea35fa46d" providerId="LiveId" clId="{C53CC011-3F08-45F8-836E-94CEC425CC42}" dt="2019-10-31T15:04:28.474" v="527" actId="1076"/>
          <ac:picMkLst>
            <pc:docMk/>
            <pc:sldMk cId="1319797686" sldId="267"/>
            <ac:picMk id="6" creationId="{00C200C7-8433-4F40-B7C0-E3F7828F5D0D}"/>
          </ac:picMkLst>
        </pc:picChg>
        <pc:picChg chg="mod">
          <ac:chgData name="Rongyan WEI" userId="52938d3ea35fa46d" providerId="LiveId" clId="{C53CC011-3F08-45F8-836E-94CEC425CC42}" dt="2019-10-31T15:05:49.136" v="536" actId="1076"/>
          <ac:picMkLst>
            <pc:docMk/>
            <pc:sldMk cId="1319797686" sldId="267"/>
            <ac:picMk id="11" creationId="{224299A6-A97D-5342-A288-4BFC4472CDCE}"/>
          </ac:picMkLst>
        </pc:picChg>
        <pc:cxnChg chg="del">
          <ac:chgData name="Rongyan WEI" userId="52938d3ea35fa46d" providerId="LiveId" clId="{C53CC011-3F08-45F8-836E-94CEC425CC42}" dt="2019-10-31T15:04:54.992" v="529" actId="478"/>
          <ac:cxnSpMkLst>
            <pc:docMk/>
            <pc:sldMk cId="1319797686" sldId="267"/>
            <ac:cxnSpMk id="7" creationId="{D0DAC48A-1152-40C6-92DA-B7DF4B3CA380}"/>
          </ac:cxnSpMkLst>
        </pc:cxnChg>
        <pc:cxnChg chg="del">
          <ac:chgData name="Rongyan WEI" userId="52938d3ea35fa46d" providerId="LiveId" clId="{C53CC011-3F08-45F8-836E-94CEC425CC42}" dt="2019-10-31T15:05:05.953" v="530" actId="478"/>
          <ac:cxnSpMkLst>
            <pc:docMk/>
            <pc:sldMk cId="1319797686" sldId="267"/>
            <ac:cxnSpMk id="9" creationId="{2B1348B6-9F94-4C67-A644-484A6D7DC220}"/>
          </ac:cxnSpMkLst>
        </pc:cxnChg>
        <pc:cxnChg chg="add">
          <ac:chgData name="Rongyan WEI" userId="52938d3ea35fa46d" providerId="LiveId" clId="{C53CC011-3F08-45F8-836E-94CEC425CC42}" dt="2019-10-31T15:05:06.851" v="531"/>
          <ac:cxnSpMkLst>
            <pc:docMk/>
            <pc:sldMk cId="1319797686" sldId="267"/>
            <ac:cxnSpMk id="12" creationId="{C9E7249D-104D-4651-BFC3-6D1640903D56}"/>
          </ac:cxnSpMkLst>
        </pc:cxnChg>
      </pc:sldChg>
      <pc:sldChg chg="modSp">
        <pc:chgData name="Rongyan WEI" userId="52938d3ea35fa46d" providerId="LiveId" clId="{C53CC011-3F08-45F8-836E-94CEC425CC42}" dt="2019-10-31T15:45:24.324" v="1426" actId="1076"/>
        <pc:sldMkLst>
          <pc:docMk/>
          <pc:sldMk cId="656758509" sldId="275"/>
        </pc:sldMkLst>
        <pc:spChg chg="mod">
          <ac:chgData name="Rongyan WEI" userId="52938d3ea35fa46d" providerId="LiveId" clId="{C53CC011-3F08-45F8-836E-94CEC425CC42}" dt="2019-10-31T15:45:19.736" v="1425" actId="1076"/>
          <ac:spMkLst>
            <pc:docMk/>
            <pc:sldMk cId="656758509" sldId="275"/>
            <ac:spMk id="13" creationId="{3230627C-A344-4FCA-91D0-CE789B98E0B6}"/>
          </ac:spMkLst>
        </pc:spChg>
        <pc:spChg chg="mod">
          <ac:chgData name="Rongyan WEI" userId="52938d3ea35fa46d" providerId="LiveId" clId="{C53CC011-3F08-45F8-836E-94CEC425CC42}" dt="2019-10-31T15:45:24.324" v="1426" actId="1076"/>
          <ac:spMkLst>
            <pc:docMk/>
            <pc:sldMk cId="656758509" sldId="275"/>
            <ac:spMk id="14" creationId="{393A61C6-E525-402D-A0AC-A2A8D7D9F2F2}"/>
          </ac:spMkLst>
        </pc:spChg>
        <pc:spChg chg="mod">
          <ac:chgData name="Rongyan WEI" userId="52938d3ea35fa46d" providerId="LiveId" clId="{C53CC011-3F08-45F8-836E-94CEC425CC42}" dt="2019-10-31T15:38:05.845" v="1169" actId="1076"/>
          <ac:spMkLst>
            <pc:docMk/>
            <pc:sldMk cId="656758509" sldId="275"/>
            <ac:spMk id="19" creationId="{846C9A67-30DC-4C37-B024-212C138E336A}"/>
          </ac:spMkLst>
        </pc:spChg>
        <pc:picChg chg="mod">
          <ac:chgData name="Rongyan WEI" userId="52938d3ea35fa46d" providerId="LiveId" clId="{C53CC011-3F08-45F8-836E-94CEC425CC42}" dt="2019-10-31T14:52:41.427" v="468" actId="1076"/>
          <ac:picMkLst>
            <pc:docMk/>
            <pc:sldMk cId="656758509" sldId="275"/>
            <ac:picMk id="16" creationId="{D3028D93-EC50-4A80-B00A-C15C82EA1C40}"/>
          </ac:picMkLst>
        </pc:picChg>
      </pc:sldChg>
      <pc:sldChg chg="addSp delSp modSp">
        <pc:chgData name="Rongyan WEI" userId="52938d3ea35fa46d" providerId="LiveId" clId="{C53CC011-3F08-45F8-836E-94CEC425CC42}" dt="2019-10-31T15:44:24.874" v="1403" actId="20577"/>
        <pc:sldMkLst>
          <pc:docMk/>
          <pc:sldMk cId="3583135119" sldId="276"/>
        </pc:sldMkLst>
        <pc:spChg chg="add mod">
          <ac:chgData name="Rongyan WEI" userId="52938d3ea35fa46d" providerId="LiveId" clId="{C53CC011-3F08-45F8-836E-94CEC425CC42}" dt="2019-10-31T14:48:05.559" v="357" actId="403"/>
          <ac:spMkLst>
            <pc:docMk/>
            <pc:sldMk cId="3583135119" sldId="276"/>
            <ac:spMk id="11" creationId="{400E5AC8-579C-40DF-AA42-3CF4D28F312F}"/>
          </ac:spMkLst>
        </pc:spChg>
        <pc:spChg chg="topLvl">
          <ac:chgData name="Rongyan WEI" userId="52938d3ea35fa46d" providerId="LiveId" clId="{C53CC011-3F08-45F8-836E-94CEC425CC42}" dt="2019-10-31T15:09:54.018" v="609" actId="478"/>
          <ac:spMkLst>
            <pc:docMk/>
            <pc:sldMk cId="3583135119" sldId="276"/>
            <ac:spMk id="13" creationId="{3230627C-A344-4FCA-91D0-CE789B98E0B6}"/>
          </ac:spMkLst>
        </pc:spChg>
        <pc:spChg chg="del topLvl">
          <ac:chgData name="Rongyan WEI" userId="52938d3ea35fa46d" providerId="LiveId" clId="{C53CC011-3F08-45F8-836E-94CEC425CC42}" dt="2019-10-31T15:09:54.018" v="609" actId="478"/>
          <ac:spMkLst>
            <pc:docMk/>
            <pc:sldMk cId="3583135119" sldId="276"/>
            <ac:spMk id="14" creationId="{393A61C6-E525-402D-A0AC-A2A8D7D9F2F2}"/>
          </ac:spMkLst>
        </pc:spChg>
        <pc:spChg chg="add mod">
          <ac:chgData name="Rongyan WEI" userId="52938d3ea35fa46d" providerId="LiveId" clId="{C53CC011-3F08-45F8-836E-94CEC425CC42}" dt="2019-10-31T15:44:24.874" v="1403" actId="20577"/>
          <ac:spMkLst>
            <pc:docMk/>
            <pc:sldMk cId="3583135119" sldId="276"/>
            <ac:spMk id="20" creationId="{3D5D595B-F84F-4780-B2C9-6D5A18F43D9C}"/>
          </ac:spMkLst>
        </pc:spChg>
        <pc:spChg chg="del">
          <ac:chgData name="Rongyan WEI" userId="52938d3ea35fa46d" providerId="LiveId" clId="{C53CC011-3F08-45F8-836E-94CEC425CC42}" dt="2019-10-31T14:39:49.251" v="224" actId="478"/>
          <ac:spMkLst>
            <pc:docMk/>
            <pc:sldMk cId="3583135119" sldId="276"/>
            <ac:spMk id="27" creationId="{50C7DB5F-7E72-406F-A60E-03DFF638C64C}"/>
          </ac:spMkLst>
        </pc:spChg>
        <pc:spChg chg="mod">
          <ac:chgData name="Rongyan WEI" userId="52938d3ea35fa46d" providerId="LiveId" clId="{C53CC011-3F08-45F8-836E-94CEC425CC42}" dt="2019-10-31T14:40:13.836" v="228" actId="1076"/>
          <ac:spMkLst>
            <pc:docMk/>
            <pc:sldMk cId="3583135119" sldId="276"/>
            <ac:spMk id="28" creationId="{26EEE59E-778B-4EB6-A936-2DBD5EAE12FD}"/>
          </ac:spMkLst>
        </pc:spChg>
        <pc:grpChg chg="del">
          <ac:chgData name="Rongyan WEI" userId="52938d3ea35fa46d" providerId="LiveId" clId="{C53CC011-3F08-45F8-836E-94CEC425CC42}" dt="2019-10-31T15:09:54.018" v="609" actId="478"/>
          <ac:grpSpMkLst>
            <pc:docMk/>
            <pc:sldMk cId="3583135119" sldId="276"/>
            <ac:grpSpMk id="2" creationId="{3B9D8D27-D52B-4AAE-AAB7-5EC345266B99}"/>
          </ac:grpSpMkLst>
        </pc:grpChg>
        <pc:grpChg chg="del">
          <ac:chgData name="Rongyan WEI" userId="52938d3ea35fa46d" providerId="LiveId" clId="{C53CC011-3F08-45F8-836E-94CEC425CC42}" dt="2019-10-31T14:39:43.988" v="223" actId="478"/>
          <ac:grpSpMkLst>
            <pc:docMk/>
            <pc:sldMk cId="3583135119" sldId="276"/>
            <ac:grpSpMk id="6" creationId="{3C758E0D-17A1-488B-9A0D-CC3B0A508C78}"/>
          </ac:grpSpMkLst>
        </pc:grpChg>
        <pc:picChg chg="add mod ord">
          <ac:chgData name="Rongyan WEI" userId="52938d3ea35fa46d" providerId="LiveId" clId="{C53CC011-3F08-45F8-836E-94CEC425CC42}" dt="2019-10-31T14:41:29.716" v="235" actId="1076"/>
          <ac:picMkLst>
            <pc:docMk/>
            <pc:sldMk cId="3583135119" sldId="276"/>
            <ac:picMk id="7" creationId="{398CB4D8-9BB0-4FC6-BDEF-4DFAAE66386A}"/>
          </ac:picMkLst>
        </pc:picChg>
      </pc:sldChg>
      <pc:sldChg chg="addSp delSp modSp">
        <pc:chgData name="Rongyan WEI" userId="52938d3ea35fa46d" providerId="LiveId" clId="{C53CC011-3F08-45F8-836E-94CEC425CC42}" dt="2019-10-31T15:45:46.435" v="1434" actId="1076"/>
        <pc:sldMkLst>
          <pc:docMk/>
          <pc:sldMk cId="3012565763" sldId="279"/>
        </pc:sldMkLst>
        <pc:spChg chg="mod">
          <ac:chgData name="Rongyan WEI" userId="52938d3ea35fa46d" providerId="LiveId" clId="{C53CC011-3F08-45F8-836E-94CEC425CC42}" dt="2019-10-31T15:45:46.435" v="1434" actId="1076"/>
          <ac:spMkLst>
            <pc:docMk/>
            <pc:sldMk cId="3012565763" sldId="279"/>
            <ac:spMk id="14" creationId="{393A61C6-E525-402D-A0AC-A2A8D7D9F2F2}"/>
          </ac:spMkLst>
        </pc:spChg>
        <pc:grpChg chg="add mod">
          <ac:chgData name="Rongyan WEI" userId="52938d3ea35fa46d" providerId="LiveId" clId="{C53CC011-3F08-45F8-836E-94CEC425CC42}" dt="2019-10-31T15:31:06.351" v="1125" actId="164"/>
          <ac:grpSpMkLst>
            <pc:docMk/>
            <pc:sldMk cId="3012565763" sldId="279"/>
            <ac:grpSpMk id="30" creationId="{D3D3A981-C6BE-4DD8-9CA0-98610763EADC}"/>
          </ac:grpSpMkLst>
        </pc:grpChg>
        <pc:picChg chg="del">
          <ac:chgData name="Rongyan WEI" userId="52938d3ea35fa46d" providerId="LiveId" clId="{C53CC011-3F08-45F8-836E-94CEC425CC42}" dt="2019-10-31T15:21:08.726" v="915" actId="478"/>
          <ac:picMkLst>
            <pc:docMk/>
            <pc:sldMk cId="3012565763" sldId="279"/>
            <ac:picMk id="4" creationId="{428A56F2-BEE1-4B5C-BCC1-B204F88D0AD7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5" creationId="{4187B732-3F89-4B8B-B80E-BC1A9B92075C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7" creationId="{2AB9E07C-1C0D-429E-883A-044F2CEE2604}"/>
          </ac:picMkLst>
        </pc:picChg>
        <pc:picChg chg="add mod">
          <ac:chgData name="Rongyan WEI" userId="52938d3ea35fa46d" providerId="LiveId" clId="{C53CC011-3F08-45F8-836E-94CEC425CC42}" dt="2019-10-31T15:21:45.117" v="942" actId="1076"/>
          <ac:picMkLst>
            <pc:docMk/>
            <pc:sldMk cId="3012565763" sldId="279"/>
            <ac:picMk id="11" creationId="{3B7AD6CB-B5FD-40EF-8D5D-3B4B8ABD04A2}"/>
          </ac:picMkLst>
        </pc:picChg>
        <pc:picChg chg="add del mod">
          <ac:chgData name="Rongyan WEI" userId="52938d3ea35fa46d" providerId="LiveId" clId="{C53CC011-3F08-45F8-836E-94CEC425CC42}" dt="2019-10-31T15:22:43.693" v="962" actId="478"/>
          <ac:picMkLst>
            <pc:docMk/>
            <pc:sldMk cId="3012565763" sldId="279"/>
            <ac:picMk id="15" creationId="{1B84AF7A-F687-4DC4-8AEE-383E049C05D7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17" creationId="{AD92CF33-B058-4B27-9ED8-D334D52B8F23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19" creationId="{EDFCBA07-8C38-475C-9C09-DAA6D47F1B4B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21" creationId="{5F543AD7-AB7E-41A0-8FF3-8D6926550BBC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23" creationId="{608C0F01-8392-4E91-9CF5-98F20792695A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25" creationId="{781EF2FA-0BE9-4242-95EB-1ED71572E5C4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27" creationId="{458838E4-3202-4BB1-901A-97ABA2ABF195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29" creationId="{439F0736-3437-417D-825F-9D98E2A25951}"/>
          </ac:picMkLst>
        </pc:picChg>
      </pc:sldChg>
      <pc:sldChg chg="addSp delSp modSp ord">
        <pc:chgData name="Rongyan WEI" userId="52938d3ea35fa46d" providerId="LiveId" clId="{C53CC011-3F08-45F8-836E-94CEC425CC42}" dt="2019-10-31T15:17:29.544" v="677" actId="1076"/>
        <pc:sldMkLst>
          <pc:docMk/>
          <pc:sldMk cId="1538826324" sldId="281"/>
        </pc:sldMkLst>
        <pc:spChg chg="mod">
          <ac:chgData name="Rongyan WEI" userId="52938d3ea35fa46d" providerId="LiveId" clId="{C53CC011-3F08-45F8-836E-94CEC425CC42}" dt="2019-10-31T15:17:24.725" v="676" actId="2710"/>
          <ac:spMkLst>
            <pc:docMk/>
            <pc:sldMk cId="1538826324" sldId="281"/>
            <ac:spMk id="3" creationId="{07E1ED3C-C337-3147-9C5D-A2B050195E95}"/>
          </ac:spMkLst>
        </pc:spChg>
        <pc:spChg chg="del">
          <ac:chgData name="Rongyan WEI" userId="52938d3ea35fa46d" providerId="LiveId" clId="{C53CC011-3F08-45F8-836E-94CEC425CC42}" dt="2019-10-31T15:13:52.472" v="642" actId="478"/>
          <ac:spMkLst>
            <pc:docMk/>
            <pc:sldMk cId="1538826324" sldId="281"/>
            <ac:spMk id="8" creationId="{87159489-FA06-4AC3-854C-8775033C2D48}"/>
          </ac:spMkLst>
        </pc:spChg>
        <pc:spChg chg="mod">
          <ac:chgData name="Rongyan WEI" userId="52938d3ea35fa46d" providerId="LiveId" clId="{C53CC011-3F08-45F8-836E-94CEC425CC42}" dt="2019-10-31T15:17:29.544" v="677" actId="1076"/>
          <ac:spMkLst>
            <pc:docMk/>
            <pc:sldMk cId="1538826324" sldId="281"/>
            <ac:spMk id="10" creationId="{E7C70254-E3EE-474A-9FE9-8CAE4F9A60B0}"/>
          </ac:spMkLst>
        </pc:spChg>
        <pc:spChg chg="del">
          <ac:chgData name="Rongyan WEI" userId="52938d3ea35fa46d" providerId="LiveId" clId="{C53CC011-3F08-45F8-836E-94CEC425CC42}" dt="2019-10-31T15:13:52.472" v="642" actId="478"/>
          <ac:spMkLst>
            <pc:docMk/>
            <pc:sldMk cId="1538826324" sldId="281"/>
            <ac:spMk id="13" creationId="{3230627C-A344-4FCA-91D0-CE789B98E0B6}"/>
          </ac:spMkLst>
        </pc:spChg>
        <pc:spChg chg="del">
          <ac:chgData name="Rongyan WEI" userId="52938d3ea35fa46d" providerId="LiveId" clId="{C53CC011-3F08-45F8-836E-94CEC425CC42}" dt="2019-10-31T15:13:52.472" v="642" actId="478"/>
          <ac:spMkLst>
            <pc:docMk/>
            <pc:sldMk cId="1538826324" sldId="281"/>
            <ac:spMk id="15" creationId="{2904BE9D-8971-4321-8C06-4C2FBFCE2041}"/>
          </ac:spMkLst>
        </pc:spChg>
        <pc:spChg chg="add">
          <ac:chgData name="Rongyan WEI" userId="52938d3ea35fa46d" providerId="LiveId" clId="{C53CC011-3F08-45F8-836E-94CEC425CC42}" dt="2019-10-31T15:13:53.317" v="643"/>
          <ac:spMkLst>
            <pc:docMk/>
            <pc:sldMk cId="1538826324" sldId="281"/>
            <ac:spMk id="18" creationId="{8BDEA211-E5AD-4CF5-A9BA-CAE4E4AE6D08}"/>
          </ac:spMkLst>
        </pc:spChg>
        <pc:spChg chg="add">
          <ac:chgData name="Rongyan WEI" userId="52938d3ea35fa46d" providerId="LiveId" clId="{C53CC011-3F08-45F8-836E-94CEC425CC42}" dt="2019-10-31T15:13:53.317" v="643"/>
          <ac:spMkLst>
            <pc:docMk/>
            <pc:sldMk cId="1538826324" sldId="281"/>
            <ac:spMk id="19" creationId="{6CBF30A5-9353-4857-BCBD-ED42221A0B9A}"/>
          </ac:spMkLst>
        </pc:spChg>
        <pc:grpChg chg="add">
          <ac:chgData name="Rongyan WEI" userId="52938d3ea35fa46d" providerId="LiveId" clId="{C53CC011-3F08-45F8-836E-94CEC425CC42}" dt="2019-10-31T15:13:53.317" v="643"/>
          <ac:grpSpMkLst>
            <pc:docMk/>
            <pc:sldMk cId="1538826324" sldId="281"/>
            <ac:grpSpMk id="12" creationId="{0EFF415E-066C-47AC-9368-BA159547ADE1}"/>
          </ac:grpSpMkLst>
        </pc:grpChg>
        <pc:picChg chg="mod modCrop">
          <ac:chgData name="Rongyan WEI" userId="52938d3ea35fa46d" providerId="LiveId" clId="{C53CC011-3F08-45F8-836E-94CEC425CC42}" dt="2019-10-31T15:17:29.544" v="677" actId="1076"/>
          <ac:picMkLst>
            <pc:docMk/>
            <pc:sldMk cId="1538826324" sldId="281"/>
            <ac:picMk id="5" creationId="{64B5F3DA-689F-D740-B21E-36397679A7D4}"/>
          </ac:picMkLst>
        </pc:picChg>
        <pc:picChg chg="mod">
          <ac:chgData name="Rongyan WEI" userId="52938d3ea35fa46d" providerId="LiveId" clId="{C53CC011-3F08-45F8-836E-94CEC425CC42}" dt="2019-10-31T15:17:29.544" v="677" actId="1076"/>
          <ac:picMkLst>
            <pc:docMk/>
            <pc:sldMk cId="1538826324" sldId="281"/>
            <ac:picMk id="14" creationId="{5D956012-039A-FB4B-9FCE-77B57E245ADA}"/>
          </ac:picMkLst>
        </pc:picChg>
        <pc:cxnChg chg="del">
          <ac:chgData name="Rongyan WEI" userId="52938d3ea35fa46d" providerId="LiveId" clId="{C53CC011-3F08-45F8-836E-94CEC425CC42}" dt="2019-10-31T15:12:33.372" v="623" actId="478"/>
          <ac:cxnSpMkLst>
            <pc:docMk/>
            <pc:sldMk cId="1538826324" sldId="281"/>
            <ac:cxnSpMk id="7" creationId="{D0DAC48A-1152-40C6-92DA-B7DF4B3CA380}"/>
          </ac:cxnSpMkLst>
        </pc:cxnChg>
        <pc:cxnChg chg="del">
          <ac:chgData name="Rongyan WEI" userId="52938d3ea35fa46d" providerId="LiveId" clId="{C53CC011-3F08-45F8-836E-94CEC425CC42}" dt="2019-10-31T15:13:52.472" v="642" actId="478"/>
          <ac:cxnSpMkLst>
            <pc:docMk/>
            <pc:sldMk cId="1538826324" sldId="281"/>
            <ac:cxnSpMk id="9" creationId="{2B1348B6-9F94-4C67-A644-484A6D7DC220}"/>
          </ac:cxnSpMkLst>
        </pc:cxnChg>
        <pc:cxnChg chg="add">
          <ac:chgData name="Rongyan WEI" userId="52938d3ea35fa46d" providerId="LiveId" clId="{C53CC011-3F08-45F8-836E-94CEC425CC42}" dt="2019-10-31T15:13:53.317" v="643"/>
          <ac:cxnSpMkLst>
            <pc:docMk/>
            <pc:sldMk cId="1538826324" sldId="281"/>
            <ac:cxnSpMk id="11" creationId="{A8D27DF4-C823-4D77-BC03-F6FB1E3F1439}"/>
          </ac:cxnSpMkLst>
        </pc:cxnChg>
      </pc:sldChg>
      <pc:sldChg chg="addSp delSp modSp add">
        <pc:chgData name="Rongyan WEI" userId="52938d3ea35fa46d" providerId="LiveId" clId="{C53CC011-3F08-45F8-836E-94CEC425CC42}" dt="2019-10-31T15:15:58.247" v="672" actId="1076"/>
        <pc:sldMkLst>
          <pc:docMk/>
          <pc:sldMk cId="240755265" sldId="282"/>
        </pc:sldMkLst>
        <pc:spChg chg="mod">
          <ac:chgData name="Rongyan WEI" userId="52938d3ea35fa46d" providerId="LiveId" clId="{C53CC011-3F08-45F8-836E-94CEC425CC42}" dt="2019-10-31T15:15:49.728" v="670" actId="2710"/>
          <ac:spMkLst>
            <pc:docMk/>
            <pc:sldMk cId="240755265" sldId="282"/>
            <ac:spMk id="3" creationId="{07E1ED3C-C337-3147-9C5D-A2B050195E95}"/>
          </ac:spMkLst>
        </pc:spChg>
        <pc:spChg chg="del">
          <ac:chgData name="Rongyan WEI" userId="52938d3ea35fa46d" providerId="LiveId" clId="{C53CC011-3F08-45F8-836E-94CEC425CC42}" dt="2019-10-31T15:15:22.702" v="664" actId="478"/>
          <ac:spMkLst>
            <pc:docMk/>
            <pc:sldMk cId="240755265" sldId="282"/>
            <ac:spMk id="8" creationId="{87159489-FA06-4AC3-854C-8775033C2D48}"/>
          </ac:spMkLst>
        </pc:spChg>
        <pc:spChg chg="del">
          <ac:chgData name="Rongyan WEI" userId="52938d3ea35fa46d" providerId="LiveId" clId="{C53CC011-3F08-45F8-836E-94CEC425CC42}" dt="2019-10-31T15:15:22.702" v="664" actId="478"/>
          <ac:spMkLst>
            <pc:docMk/>
            <pc:sldMk cId="240755265" sldId="282"/>
            <ac:spMk id="13" creationId="{3230627C-A344-4FCA-91D0-CE789B98E0B6}"/>
          </ac:spMkLst>
        </pc:spChg>
        <pc:spChg chg="del">
          <ac:chgData name="Rongyan WEI" userId="52938d3ea35fa46d" providerId="LiveId" clId="{C53CC011-3F08-45F8-836E-94CEC425CC42}" dt="2019-10-31T15:15:22.702" v="664" actId="478"/>
          <ac:spMkLst>
            <pc:docMk/>
            <pc:sldMk cId="240755265" sldId="282"/>
            <ac:spMk id="15" creationId="{2904BE9D-8971-4321-8C06-4C2FBFCE2041}"/>
          </ac:spMkLst>
        </pc:spChg>
        <pc:spChg chg="add">
          <ac:chgData name="Rongyan WEI" userId="52938d3ea35fa46d" providerId="LiveId" clId="{C53CC011-3F08-45F8-836E-94CEC425CC42}" dt="2019-10-31T15:15:23.093" v="665"/>
          <ac:spMkLst>
            <pc:docMk/>
            <pc:sldMk cId="240755265" sldId="282"/>
            <ac:spMk id="17" creationId="{6D1871E2-8CB4-4409-AB67-F31EBEBAD0AB}"/>
          </ac:spMkLst>
        </pc:spChg>
        <pc:spChg chg="add">
          <ac:chgData name="Rongyan WEI" userId="52938d3ea35fa46d" providerId="LiveId" clId="{C53CC011-3F08-45F8-836E-94CEC425CC42}" dt="2019-10-31T15:15:23.093" v="665"/>
          <ac:spMkLst>
            <pc:docMk/>
            <pc:sldMk cId="240755265" sldId="282"/>
            <ac:spMk id="18" creationId="{C9269230-6891-4A83-A906-72FBAB41E93B}"/>
          </ac:spMkLst>
        </pc:spChg>
        <pc:grpChg chg="add">
          <ac:chgData name="Rongyan WEI" userId="52938d3ea35fa46d" providerId="LiveId" clId="{C53CC011-3F08-45F8-836E-94CEC425CC42}" dt="2019-10-31T15:15:23.093" v="665"/>
          <ac:grpSpMkLst>
            <pc:docMk/>
            <pc:sldMk cId="240755265" sldId="282"/>
            <ac:grpSpMk id="12" creationId="{FA6177F6-0A72-488E-9632-139C0CDC3854}"/>
          </ac:grpSpMkLst>
        </pc:grpChg>
        <pc:picChg chg="mod modCrop">
          <ac:chgData name="Rongyan WEI" userId="52938d3ea35fa46d" providerId="LiveId" clId="{C53CC011-3F08-45F8-836E-94CEC425CC42}" dt="2019-10-31T15:15:55.527" v="671" actId="1076"/>
          <ac:picMkLst>
            <pc:docMk/>
            <pc:sldMk cId="240755265" sldId="282"/>
            <ac:picMk id="5" creationId="{F9E8B193-F906-784F-8DE3-9A20E8E0EAE8}"/>
          </ac:picMkLst>
        </pc:picChg>
        <pc:picChg chg="add mod modCrop">
          <ac:chgData name="Rongyan WEI" userId="52938d3ea35fa46d" providerId="LiveId" clId="{C53CC011-3F08-45F8-836E-94CEC425CC42}" dt="2019-10-31T15:15:58.247" v="672" actId="1076"/>
          <ac:picMkLst>
            <pc:docMk/>
            <pc:sldMk cId="240755265" sldId="282"/>
            <ac:picMk id="10" creationId="{778F2BC0-2BC2-4675-9529-96F5BC522218}"/>
          </ac:picMkLst>
        </pc:picChg>
        <pc:cxnChg chg="del">
          <ac:chgData name="Rongyan WEI" userId="52938d3ea35fa46d" providerId="LiveId" clId="{C53CC011-3F08-45F8-836E-94CEC425CC42}" dt="2019-10-31T15:15:13.645" v="663" actId="478"/>
          <ac:cxnSpMkLst>
            <pc:docMk/>
            <pc:sldMk cId="240755265" sldId="282"/>
            <ac:cxnSpMk id="7" creationId="{D0DAC48A-1152-40C6-92DA-B7DF4B3CA380}"/>
          </ac:cxnSpMkLst>
        </pc:cxnChg>
        <pc:cxnChg chg="del">
          <ac:chgData name="Rongyan WEI" userId="52938d3ea35fa46d" providerId="LiveId" clId="{C53CC011-3F08-45F8-836E-94CEC425CC42}" dt="2019-10-31T15:15:22.702" v="664" actId="478"/>
          <ac:cxnSpMkLst>
            <pc:docMk/>
            <pc:sldMk cId="240755265" sldId="282"/>
            <ac:cxnSpMk id="9" creationId="{2B1348B6-9F94-4C67-A644-484A6D7DC220}"/>
          </ac:cxnSpMkLst>
        </pc:cxnChg>
        <pc:cxnChg chg="add">
          <ac:chgData name="Rongyan WEI" userId="52938d3ea35fa46d" providerId="LiveId" clId="{C53CC011-3F08-45F8-836E-94CEC425CC42}" dt="2019-10-31T15:15:23.093" v="665"/>
          <ac:cxnSpMkLst>
            <pc:docMk/>
            <pc:sldMk cId="240755265" sldId="282"/>
            <ac:cxnSpMk id="11" creationId="{85DCDF08-D6B7-48B3-A6C1-A9DEAEFD537C}"/>
          </ac:cxnSpMkLst>
        </pc:cxnChg>
      </pc:sldChg>
      <pc:sldChg chg="addSp delSp modSp add">
        <pc:chgData name="Rongyan WEI" userId="52938d3ea35fa46d" providerId="LiveId" clId="{C53CC011-3F08-45F8-836E-94CEC425CC42}" dt="2019-10-31T15:08:32.190" v="601" actId="207"/>
        <pc:sldMkLst>
          <pc:docMk/>
          <pc:sldMk cId="3722605717" sldId="287"/>
        </pc:sldMkLst>
        <pc:spChg chg="add del mod">
          <ac:chgData name="Rongyan WEI" userId="52938d3ea35fa46d" providerId="LiveId" clId="{C53CC011-3F08-45F8-836E-94CEC425CC42}" dt="2019-10-31T15:01:14.516" v="499"/>
          <ac:spMkLst>
            <pc:docMk/>
            <pc:sldMk cId="3722605717" sldId="287"/>
            <ac:spMk id="3" creationId="{33D6EE31-CE09-4E81-841E-E7151A6D55E0}"/>
          </ac:spMkLst>
        </pc:spChg>
        <pc:spChg chg="add mod">
          <ac:chgData name="Rongyan WEI" userId="52938d3ea35fa46d" providerId="LiveId" clId="{C53CC011-3F08-45F8-836E-94CEC425CC42}" dt="2019-10-31T15:03:23.209" v="515" actId="1076"/>
          <ac:spMkLst>
            <pc:docMk/>
            <pc:sldMk cId="3722605717" sldId="287"/>
            <ac:spMk id="4" creationId="{D51D5FC7-75D3-4F12-8263-2F41464186F7}"/>
          </ac:spMkLst>
        </pc:spChg>
        <pc:spChg chg="mod">
          <ac:chgData name="Rongyan WEI" userId="52938d3ea35fa46d" providerId="LiveId" clId="{C53CC011-3F08-45F8-836E-94CEC425CC42}" dt="2019-10-31T15:08:32.190" v="601" actId="207"/>
          <ac:spMkLst>
            <pc:docMk/>
            <pc:sldMk cId="3722605717" sldId="287"/>
            <ac:spMk id="10" creationId="{7E7DB847-5D74-469F-897B-D0C82DC0DA4C}"/>
          </ac:spMkLst>
        </pc:spChg>
        <pc:spChg chg="mod">
          <ac:chgData name="Rongyan WEI" userId="52938d3ea35fa46d" providerId="LiveId" clId="{C53CC011-3F08-45F8-836E-94CEC425CC42}" dt="2019-10-31T15:07:30.417" v="580" actId="1076"/>
          <ac:spMkLst>
            <pc:docMk/>
            <pc:sldMk cId="3722605717" sldId="287"/>
            <ac:spMk id="14" creationId="{393A61C6-E525-402D-A0AC-A2A8D7D9F2F2}"/>
          </ac:spMkLst>
        </pc:spChg>
      </pc:sldChg>
      <pc:sldChg chg="addSp delSp modSp add">
        <pc:chgData name="Rongyan WEI" userId="52938d3ea35fa46d" providerId="LiveId" clId="{C53CC011-3F08-45F8-836E-94CEC425CC42}" dt="2019-10-31T15:45:56" v="1440" actId="14100"/>
        <pc:sldMkLst>
          <pc:docMk/>
          <pc:sldMk cId="2605342404" sldId="288"/>
        </pc:sldMkLst>
        <pc:spChg chg="mod">
          <ac:chgData name="Rongyan WEI" userId="52938d3ea35fa46d" providerId="LiveId" clId="{C53CC011-3F08-45F8-836E-94CEC425CC42}" dt="2019-10-31T15:45:56" v="1440" actId="14100"/>
          <ac:spMkLst>
            <pc:docMk/>
            <pc:sldMk cId="2605342404" sldId="288"/>
            <ac:spMk id="14" creationId="{393A61C6-E525-402D-A0AC-A2A8D7D9F2F2}"/>
          </ac:spMkLst>
        </pc:spChg>
        <pc:grpChg chg="add mod">
          <ac:chgData name="Rongyan WEI" userId="52938d3ea35fa46d" providerId="LiveId" clId="{C53CC011-3F08-45F8-836E-94CEC425CC42}" dt="2019-10-31T15:31:34.835" v="1128" actId="164"/>
          <ac:grpSpMkLst>
            <pc:docMk/>
            <pc:sldMk cId="2605342404" sldId="288"/>
            <ac:grpSpMk id="50" creationId="{AD297D57-5F04-4129-88E8-E9CBF08578FC}"/>
          </ac:grpSpMkLst>
        </pc:grp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4" creationId="{8A0B5AED-A14E-44E8-A870-1F6EA1C6A443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5" creationId="{4187B732-3F89-4B8B-B80E-BC1A9B92075C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7" creationId="{2AB9E07C-1C0D-429E-883A-044F2CEE2604}"/>
          </ac:picMkLst>
        </pc:picChg>
        <pc:picChg chg="del">
          <ac:chgData name="Rongyan WEI" userId="52938d3ea35fa46d" providerId="LiveId" clId="{C53CC011-3F08-45F8-836E-94CEC425CC42}" dt="2019-10-31T15:27:17.185" v="1008" actId="478"/>
          <ac:picMkLst>
            <pc:docMk/>
            <pc:sldMk cId="2605342404" sldId="288"/>
            <ac:picMk id="11" creationId="{3B7AD6CB-B5FD-40EF-8D5D-3B4B8ABD04A2}"/>
          </ac:picMkLst>
        </pc:picChg>
        <pc:picChg chg="add mod">
          <ac:chgData name="Rongyan WEI" userId="52938d3ea35fa46d" providerId="LiveId" clId="{C53CC011-3F08-45F8-836E-94CEC425CC42}" dt="2019-10-31T15:25:26.597" v="992" actId="1076"/>
          <ac:picMkLst>
            <pc:docMk/>
            <pc:sldMk cId="2605342404" sldId="288"/>
            <ac:picMk id="12" creationId="{0DFF4EE1-C629-4727-A9EC-27085A2FF645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16" creationId="{F4D0E529-5E12-4F7E-86CD-A81CE65EFB03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17" creationId="{AD92CF33-B058-4B27-9ED8-D334D52B8F23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19" creationId="{EDFCBA07-8C38-475C-9C09-DAA6D47F1B4B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20" creationId="{14BB3923-354A-4740-B9B8-7E65EC90A0C9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21" creationId="{5F543AD7-AB7E-41A0-8FF3-8D6926550BBC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23" creationId="{608C0F01-8392-4E91-9CF5-98F20792695A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24" creationId="{18C93C7D-0F30-4E90-9D4D-D521DBAD7E52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25" creationId="{781EF2FA-0BE9-4242-95EB-1ED71572E5C4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27" creationId="{458838E4-3202-4BB1-901A-97ABA2ABF195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28" creationId="{89012C05-74E8-4D32-B083-DEF1DF775EB7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29" creationId="{439F0736-3437-417D-825F-9D98E2A25951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31" creationId="{88031682-3817-4BBF-8128-330900851F20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33" creationId="{8302B8D1-D951-4566-90F9-89F2AA893511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35" creationId="{4D2BCCF4-05F2-4B65-B814-D418EA36A5B8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37" creationId="{03AED957-1C67-4AEB-997C-627B1A20936D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38" creationId="{57E5AB29-C8FB-44B6-8C0C-7BFC803F55AF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39" creationId="{F8AFA7D8-60F0-4C86-A56A-5BD372C27D06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40" creationId="{331D0250-F17D-4C0E-8308-F6366970270C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41" creationId="{13CC947A-216F-4F9D-B4EF-19E119F67497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42" creationId="{10342209-0C6A-4B3A-A31B-C2B49BE0A34B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43" creationId="{93888C30-82CA-4B3B-9BFB-3B5716F4EB98}"/>
          </ac:picMkLst>
        </pc:picChg>
        <pc:picChg chg="add mod">
          <ac:chgData name="Rongyan WEI" userId="52938d3ea35fa46d" providerId="LiveId" clId="{C53CC011-3F08-45F8-836E-94CEC425CC42}" dt="2019-10-31T15:27:20.421" v="1010" actId="1076"/>
          <ac:picMkLst>
            <pc:docMk/>
            <pc:sldMk cId="2605342404" sldId="288"/>
            <ac:picMk id="44" creationId="{87985C14-ED40-4A02-82A1-5D5BA26FD09C}"/>
          </ac:picMkLst>
        </pc:picChg>
        <pc:picChg chg="add mod">
          <ac:chgData name="Rongyan WEI" userId="52938d3ea35fa46d" providerId="LiveId" clId="{C53CC011-3F08-45F8-836E-94CEC425CC42}" dt="2019-10-31T15:31:30.187" v="1127" actId="571"/>
          <ac:picMkLst>
            <pc:docMk/>
            <pc:sldMk cId="2605342404" sldId="288"/>
            <ac:picMk id="45" creationId="{6DF6E302-9287-4940-9473-5ED59178D5A8}"/>
          </ac:picMkLst>
        </pc:picChg>
        <pc:picChg chg="add mod">
          <ac:chgData name="Rongyan WEI" userId="52938d3ea35fa46d" providerId="LiveId" clId="{C53CC011-3F08-45F8-836E-94CEC425CC42}" dt="2019-10-31T15:31:30.187" v="1127" actId="571"/>
          <ac:picMkLst>
            <pc:docMk/>
            <pc:sldMk cId="2605342404" sldId="288"/>
            <ac:picMk id="46" creationId="{54F11F4C-BFA6-425D-A886-0CD14FC10B9E}"/>
          </ac:picMkLst>
        </pc:picChg>
        <pc:picChg chg="add mod">
          <ac:chgData name="Rongyan WEI" userId="52938d3ea35fa46d" providerId="LiveId" clId="{C53CC011-3F08-45F8-836E-94CEC425CC42}" dt="2019-10-31T15:31:30.187" v="1127" actId="571"/>
          <ac:picMkLst>
            <pc:docMk/>
            <pc:sldMk cId="2605342404" sldId="288"/>
            <ac:picMk id="47" creationId="{AFF1CB26-7310-482F-A1BD-09638E61D7AF}"/>
          </ac:picMkLst>
        </pc:picChg>
        <pc:picChg chg="add mod">
          <ac:chgData name="Rongyan WEI" userId="52938d3ea35fa46d" providerId="LiveId" clId="{C53CC011-3F08-45F8-836E-94CEC425CC42}" dt="2019-10-31T15:31:30.187" v="1127" actId="571"/>
          <ac:picMkLst>
            <pc:docMk/>
            <pc:sldMk cId="2605342404" sldId="288"/>
            <ac:picMk id="48" creationId="{0C131059-8A0B-4DD6-8065-8A2ED1136402}"/>
          </ac:picMkLst>
        </pc:picChg>
        <pc:picChg chg="add mod">
          <ac:chgData name="Rongyan WEI" userId="52938d3ea35fa46d" providerId="LiveId" clId="{C53CC011-3F08-45F8-836E-94CEC425CC42}" dt="2019-10-31T15:31:30.187" v="1127" actId="571"/>
          <ac:picMkLst>
            <pc:docMk/>
            <pc:sldMk cId="2605342404" sldId="288"/>
            <ac:picMk id="49" creationId="{61DA3CE3-2F4E-4BEB-AEAE-39F07106CA8F}"/>
          </ac:picMkLst>
        </pc:picChg>
      </pc:sldChg>
      <pc:sldChg chg="addSp delSp modSp add">
        <pc:chgData name="Rongyan WEI" userId="52938d3ea35fa46d" providerId="LiveId" clId="{C53CC011-3F08-45F8-836E-94CEC425CC42}" dt="2019-10-31T15:47:53.809" v="1480" actId="1076"/>
        <pc:sldMkLst>
          <pc:docMk/>
          <pc:sldMk cId="3741568801" sldId="289"/>
        </pc:sldMkLst>
        <pc:spChg chg="add mod">
          <ac:chgData name="Rongyan WEI" userId="52938d3ea35fa46d" providerId="LiveId" clId="{C53CC011-3F08-45F8-836E-94CEC425CC42}" dt="2019-10-31T15:38:48.245" v="1195" actId="20577"/>
          <ac:spMkLst>
            <pc:docMk/>
            <pc:sldMk cId="3741568801" sldId="289"/>
            <ac:spMk id="3" creationId="{E2C674BB-6FF4-4567-A3B9-1D32CD3DBDE0}"/>
          </ac:spMkLst>
        </pc:spChg>
        <pc:spChg chg="add mod">
          <ac:chgData name="Rongyan WEI" userId="52938d3ea35fa46d" providerId="LiveId" clId="{C53CC011-3F08-45F8-836E-94CEC425CC42}" dt="2019-10-31T15:47:45.871" v="1479" actId="403"/>
          <ac:spMkLst>
            <pc:docMk/>
            <pc:sldMk cId="3741568801" sldId="289"/>
            <ac:spMk id="4" creationId="{A84C6D19-F147-40B5-BB6B-6116F3F94C43}"/>
          </ac:spMkLst>
        </pc:spChg>
        <pc:spChg chg="mod">
          <ac:chgData name="Rongyan WEI" userId="52938d3ea35fa46d" providerId="LiveId" clId="{C53CC011-3F08-45F8-836E-94CEC425CC42}" dt="2019-10-31T15:39:11.643" v="1196"/>
          <ac:spMkLst>
            <pc:docMk/>
            <pc:sldMk cId="3741568801" sldId="289"/>
            <ac:spMk id="10" creationId="{7E7DB847-5D74-469F-897B-D0C82DC0DA4C}"/>
          </ac:spMkLst>
        </pc:spChg>
        <pc:spChg chg="mod">
          <ac:chgData name="Rongyan WEI" userId="52938d3ea35fa46d" providerId="LiveId" clId="{C53CC011-3F08-45F8-836E-94CEC425CC42}" dt="2019-10-31T15:46:06.820" v="1446" actId="1076"/>
          <ac:spMkLst>
            <pc:docMk/>
            <pc:sldMk cId="3741568801" sldId="289"/>
            <ac:spMk id="14" creationId="{393A61C6-E525-402D-A0AC-A2A8D7D9F2F2}"/>
          </ac:spMkLst>
        </pc:spChg>
        <pc:spChg chg="del mod">
          <ac:chgData name="Rongyan WEI" userId="52938d3ea35fa46d" providerId="LiveId" clId="{C53CC011-3F08-45F8-836E-94CEC425CC42}" dt="2019-10-31T15:40:15.592" v="1247" actId="478"/>
          <ac:spMkLst>
            <pc:docMk/>
            <pc:sldMk cId="3741568801" sldId="289"/>
            <ac:spMk id="15" creationId="{30CB0EAB-BD4B-458C-8FB7-4EA1849545DA}"/>
          </ac:spMkLst>
        </pc:spChg>
        <pc:spChg chg="del mod">
          <ac:chgData name="Rongyan WEI" userId="52938d3ea35fa46d" providerId="LiveId" clId="{C53CC011-3F08-45F8-836E-94CEC425CC42}" dt="2019-10-31T15:40:13.733" v="1246" actId="478"/>
          <ac:spMkLst>
            <pc:docMk/>
            <pc:sldMk cId="3741568801" sldId="289"/>
            <ac:spMk id="19" creationId="{846C9A67-30DC-4C37-B024-212C138E336A}"/>
          </ac:spMkLst>
        </pc:spChg>
        <pc:spChg chg="del mod">
          <ac:chgData name="Rongyan WEI" userId="52938d3ea35fa46d" providerId="LiveId" clId="{C53CC011-3F08-45F8-836E-94CEC425CC42}" dt="2019-10-31T15:42:27.479" v="1369" actId="478"/>
          <ac:spMkLst>
            <pc:docMk/>
            <pc:sldMk cId="3741568801" sldId="289"/>
            <ac:spMk id="20" creationId="{849D46E9-FFCB-45C2-95BD-9551811DC85B}"/>
          </ac:spMkLst>
        </pc:spChg>
        <pc:graphicFrameChg chg="add mod modGraphic">
          <ac:chgData name="Rongyan WEI" userId="52938d3ea35fa46d" providerId="LiveId" clId="{C53CC011-3F08-45F8-836E-94CEC425CC42}" dt="2019-10-31T15:47:53.809" v="1480" actId="1076"/>
          <ac:graphicFrameMkLst>
            <pc:docMk/>
            <pc:sldMk cId="3741568801" sldId="289"/>
            <ac:graphicFrameMk id="5" creationId="{C29137A0-696B-42A4-855D-9B74A70393EF}"/>
          </ac:graphicFrameMkLst>
        </pc:graphicFrameChg>
        <pc:picChg chg="mod">
          <ac:chgData name="Rongyan WEI" userId="52938d3ea35fa46d" providerId="LiveId" clId="{C53CC011-3F08-45F8-836E-94CEC425CC42}" dt="2019-10-31T15:47:53.809" v="1480" actId="1076"/>
          <ac:picMkLst>
            <pc:docMk/>
            <pc:sldMk cId="3741568801" sldId="289"/>
            <ac:picMk id="11" creationId="{CDD153F9-4470-423B-9AD6-655425E5D74B}"/>
          </ac:picMkLst>
        </pc:picChg>
        <pc:picChg chg="add mod">
          <ac:chgData name="Rongyan WEI" userId="52938d3ea35fa46d" providerId="LiveId" clId="{C53CC011-3F08-45F8-836E-94CEC425CC42}" dt="2019-10-31T15:47:53.809" v="1480" actId="1076"/>
          <ac:picMkLst>
            <pc:docMk/>
            <pc:sldMk cId="3741568801" sldId="289"/>
            <ac:picMk id="12" creationId="{2B36FF06-CFCC-4E51-9D57-A0C728A07273}"/>
          </ac:picMkLst>
        </pc:picChg>
        <pc:picChg chg="mod">
          <ac:chgData name="Rongyan WEI" userId="52938d3ea35fa46d" providerId="LiveId" clId="{C53CC011-3F08-45F8-836E-94CEC425CC42}" dt="2019-10-31T15:47:53.809" v="1480" actId="1076"/>
          <ac:picMkLst>
            <pc:docMk/>
            <pc:sldMk cId="3741568801" sldId="289"/>
            <ac:picMk id="16" creationId="{D3028D93-EC50-4A80-B00A-C15C82EA1C40}"/>
          </ac:picMkLst>
        </pc:picChg>
        <pc:picChg chg="add mod">
          <ac:chgData name="Rongyan WEI" userId="52938d3ea35fa46d" providerId="LiveId" clId="{C53CC011-3F08-45F8-836E-94CEC425CC42}" dt="2019-10-31T15:47:53.809" v="1480" actId="1076"/>
          <ac:picMkLst>
            <pc:docMk/>
            <pc:sldMk cId="3741568801" sldId="289"/>
            <ac:picMk id="21" creationId="{058E8216-55EE-4A42-8336-C6C31F22F8C7}"/>
          </ac:picMkLst>
        </pc:picChg>
        <pc:picChg chg="add mod">
          <ac:chgData name="Rongyan WEI" userId="52938d3ea35fa46d" providerId="LiveId" clId="{C53CC011-3F08-45F8-836E-94CEC425CC42}" dt="2019-10-31T15:47:53.809" v="1480" actId="1076"/>
          <ac:picMkLst>
            <pc:docMk/>
            <pc:sldMk cId="3741568801" sldId="289"/>
            <ac:picMk id="22" creationId="{30610743-DFC2-4A3C-BC46-22AA0BF8C864}"/>
          </ac:picMkLst>
        </pc:picChg>
      </pc:sldChg>
    </pc:docChg>
  </pc:docChgLst>
  <pc:docChgLst>
    <pc:chgData name="Guest User" userId="S::urn:spo:anon#0273ffbe6a4b6f522e96d9209c83e609f4b289f1254c251c294a4c2abbe69bfc::" providerId="AD" clId="Web-{68343A76-E45E-C811-0F25-AE2986DD2824}"/>
    <pc:docChg chg="addSld delSld modSld sldOrd">
      <pc:chgData name="Guest User" userId="S::urn:spo:anon#0273ffbe6a4b6f522e96d9209c83e609f4b289f1254c251c294a4c2abbe69bfc::" providerId="AD" clId="Web-{68343A76-E45E-C811-0F25-AE2986DD2824}" dt="2020-01-08T05:06:49.577" v="2231" actId="1076"/>
      <pc:docMkLst>
        <pc:docMk/>
      </pc:docMkLst>
      <pc:sldChg chg="modSp">
        <pc:chgData name="Guest User" userId="S::urn:spo:anon#0273ffbe6a4b6f522e96d9209c83e609f4b289f1254c251c294a4c2abbe69bfc::" providerId="AD" clId="Web-{68343A76-E45E-C811-0F25-AE2986DD2824}" dt="2020-01-08T05:06:49.577" v="2231" actId="1076"/>
        <pc:sldMkLst>
          <pc:docMk/>
          <pc:sldMk cId="1998007722" sldId="257"/>
        </pc:sldMkLst>
        <pc:spChg chg="mod">
          <ac:chgData name="Guest User" userId="S::urn:spo:anon#0273ffbe6a4b6f522e96d9209c83e609f4b289f1254c251c294a4c2abbe69bfc::" providerId="AD" clId="Web-{68343A76-E45E-C811-0F25-AE2986DD2824}" dt="2020-01-08T05:06:47.202" v="2229" actId="20577"/>
          <ac:spMkLst>
            <pc:docMk/>
            <pc:sldMk cId="1998007722" sldId="257"/>
            <ac:spMk id="2" creationId="{00000000-0000-0000-0000-000000000000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5:05:04.062" v="2208" actId="14100"/>
          <ac:spMkLst>
            <pc:docMk/>
            <pc:sldMk cId="1998007722" sldId="257"/>
            <ac:spMk id="6" creationId="{086ED521-2D9B-4372-B0FD-9AA21418FEB3}"/>
          </ac:spMkLst>
        </pc:spChg>
        <pc:grpChg chg="mod">
          <ac:chgData name="Guest User" userId="S::urn:spo:anon#0273ffbe6a4b6f522e96d9209c83e609f4b289f1254c251c294a4c2abbe69bfc::" providerId="AD" clId="Web-{68343A76-E45E-C811-0F25-AE2986DD2824}" dt="2020-01-08T05:06:49.577" v="2231" actId="1076"/>
          <ac:grpSpMkLst>
            <pc:docMk/>
            <pc:sldMk cId="1998007722" sldId="257"/>
            <ac:grpSpMk id="8" creationId="{3FD4926F-F783-4500-9FA1-82D0A8771307}"/>
          </ac:grpSpMkLst>
        </pc:grpChg>
      </pc:sldChg>
      <pc:sldChg chg="del">
        <pc:chgData name="Guest User" userId="S::urn:spo:anon#0273ffbe6a4b6f522e96d9209c83e609f4b289f1254c251c294a4c2abbe69bfc::" providerId="AD" clId="Web-{68343A76-E45E-C811-0F25-AE2986DD2824}" dt="2020-01-08T04:54:50.733" v="2123"/>
        <pc:sldMkLst>
          <pc:docMk/>
          <pc:sldMk cId="4130471224" sldId="278"/>
        </pc:sldMkLst>
      </pc:sldChg>
      <pc:sldChg chg="addSp modSp">
        <pc:chgData name="Guest User" userId="S::urn:spo:anon#0273ffbe6a4b6f522e96d9209c83e609f4b289f1254c251c294a4c2abbe69bfc::" providerId="AD" clId="Web-{68343A76-E45E-C811-0F25-AE2986DD2824}" dt="2020-01-08T04:53:11.576" v="2101" actId="14100"/>
        <pc:sldMkLst>
          <pc:docMk/>
          <pc:sldMk cId="3012565763" sldId="279"/>
        </pc:sldMkLst>
        <pc:spChg chg="add mod">
          <ac:chgData name="Guest User" userId="S::urn:spo:anon#0273ffbe6a4b6f522e96d9209c83e609f4b289f1254c251c294a4c2abbe69bfc::" providerId="AD" clId="Web-{68343A76-E45E-C811-0F25-AE2986DD2824}" dt="2020-01-08T04:50:01.779" v="2034"/>
          <ac:spMkLst>
            <pc:docMk/>
            <pc:sldMk cId="3012565763" sldId="279"/>
            <ac:spMk id="3" creationId="{F2487FD4-3AC3-4632-8484-CC1BF189B611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53:11.576" v="2101" actId="14100"/>
          <ac:spMkLst>
            <pc:docMk/>
            <pc:sldMk cId="3012565763" sldId="279"/>
            <ac:spMk id="10" creationId="{7E7DB847-5D74-469F-897B-D0C82DC0DA4C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0:01.795" v="2035"/>
          <ac:spMkLst>
            <pc:docMk/>
            <pc:sldMk cId="3012565763" sldId="279"/>
            <ac:spMk id="20" creationId="{32619131-BE92-4072-BD35-6B21B7849FD3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0:01.795" v="2036"/>
          <ac:spMkLst>
            <pc:docMk/>
            <pc:sldMk cId="3012565763" sldId="279"/>
            <ac:spMk id="22" creationId="{77CC21C6-7AB3-452D-B819-D309B3052589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0:01.810" v="2037"/>
          <ac:spMkLst>
            <pc:docMk/>
            <pc:sldMk cId="3012565763" sldId="279"/>
            <ac:spMk id="24" creationId="{8EF58ABB-BE7E-4572-AE68-B2AFBC381DB4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0:01.810" v="2038"/>
          <ac:spMkLst>
            <pc:docMk/>
            <pc:sldMk cId="3012565763" sldId="279"/>
            <ac:spMk id="26" creationId="{E3D33322-C446-4CF4-ABFF-17C2114CBF88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0:01.826" v="2039"/>
          <ac:spMkLst>
            <pc:docMk/>
            <pc:sldMk cId="3012565763" sldId="279"/>
            <ac:spMk id="28" creationId="{8333DB01-DD30-4BD3-9268-39535875A2CD}"/>
          </ac:spMkLst>
        </pc:spChg>
        <pc:grpChg chg="mod">
          <ac:chgData name="Guest User" userId="S::urn:spo:anon#0273ffbe6a4b6f522e96d9209c83e609f4b289f1254c251c294a4c2abbe69bfc::" providerId="AD" clId="Web-{68343A76-E45E-C811-0F25-AE2986DD2824}" dt="2020-01-08T02:30:26.748" v="1028" actId="1076"/>
          <ac:grpSpMkLst>
            <pc:docMk/>
            <pc:sldMk cId="3012565763" sldId="279"/>
            <ac:grpSpMk id="30" creationId="{D3D3A981-C6BE-4DD8-9CA0-98610763EADC}"/>
          </ac:grpSpMkLst>
        </pc:grpChg>
      </pc:sldChg>
      <pc:sldChg chg="addSp delSp modSp">
        <pc:chgData name="Guest User" userId="S::urn:spo:anon#0273ffbe6a4b6f522e96d9209c83e609f4b289f1254c251c294a4c2abbe69bfc::" providerId="AD" clId="Web-{68343A76-E45E-C811-0F25-AE2986DD2824}" dt="2020-01-08T04:53:26.061" v="2105" actId="14100"/>
        <pc:sldMkLst>
          <pc:docMk/>
          <pc:sldMk cId="2605342404" sldId="288"/>
        </pc:sldMkLst>
        <pc:spChg chg="add mod">
          <ac:chgData name="Guest User" userId="S::urn:spo:anon#0273ffbe6a4b6f522e96d9209c83e609f4b289f1254c251c294a4c2abbe69bfc::" providerId="AD" clId="Web-{68343A76-E45E-C811-0F25-AE2986DD2824}" dt="2020-01-08T02:00:29.581" v="261" actId="14100"/>
          <ac:spMkLst>
            <pc:docMk/>
            <pc:sldMk cId="2605342404" sldId="288"/>
            <ac:spMk id="6" creationId="{9C7FCEB6-5D80-4FC6-AFCA-2CC5BD8B3476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53:26.061" v="2105" actId="14100"/>
          <ac:spMkLst>
            <pc:docMk/>
            <pc:sldMk cId="2605342404" sldId="288"/>
            <ac:spMk id="10" creationId="{7E7DB847-5D74-469F-897B-D0C82DC0DA4C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2:01:03.534" v="269" actId="14100"/>
          <ac:spMkLst>
            <pc:docMk/>
            <pc:sldMk cId="2605342404" sldId="288"/>
            <ac:spMk id="26" creationId="{5BE05FF0-C1B0-49B9-88E0-B8D93178B7C6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2:30:54.780" v="1033" actId="14100"/>
          <ac:spMkLst>
            <pc:docMk/>
            <pc:sldMk cId="2605342404" sldId="288"/>
            <ac:spMk id="27" creationId="{FF1A0259-6BCC-4649-9946-F2710F56C310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2:31:35.904" v="1043" actId="1076"/>
          <ac:spMkLst>
            <pc:docMk/>
            <pc:sldMk cId="2605342404" sldId="288"/>
            <ac:spMk id="29" creationId="{67B5C754-3688-4267-9F88-B56F067274C8}"/>
          </ac:spMkLst>
        </pc:spChg>
        <pc:grpChg chg="del">
          <ac:chgData name="Guest User" userId="S::urn:spo:anon#0273ffbe6a4b6f522e96d9209c83e609f4b289f1254c251c294a4c2abbe69bfc::" providerId="AD" clId="Web-{68343A76-E45E-C811-0F25-AE2986DD2824}" dt="2020-01-08T01:55:09.785" v="227"/>
          <ac:grpSpMkLst>
            <pc:docMk/>
            <pc:sldMk cId="2605342404" sldId="288"/>
            <ac:grpSpMk id="50" creationId="{AD297D57-5F04-4129-88E8-E9CBF08578FC}"/>
          </ac:grpSpMkLst>
        </pc:grpChg>
        <pc:picChg chg="add mod">
          <ac:chgData name="Guest User" userId="S::urn:spo:anon#0273ffbe6a4b6f522e96d9209c83e609f4b289f1254c251c294a4c2abbe69bfc::" providerId="AD" clId="Web-{68343A76-E45E-C811-0F25-AE2986DD2824}" dt="2020-01-08T02:31:31.420" v="1042" actId="1076"/>
          <ac:picMkLst>
            <pc:docMk/>
            <pc:sldMk cId="2605342404" sldId="288"/>
            <ac:picMk id="3" creationId="{7E90274B-54E1-4C06-A39C-F642295068C2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1:55:11.863" v="228"/>
          <ac:picMkLst>
            <pc:docMk/>
            <pc:sldMk cId="2605342404" sldId="288"/>
            <ac:picMk id="12" creationId="{0DFF4EE1-C629-4727-A9EC-27085A2FF645}"/>
          </ac:picMkLst>
        </pc:picChg>
        <pc:picChg chg="add del">
          <ac:chgData name="Guest User" userId="S::urn:spo:anon#0273ffbe6a4b6f522e96d9209c83e609f4b289f1254c251c294a4c2abbe69bfc::" providerId="AD" clId="Web-{68343A76-E45E-C811-0F25-AE2986DD2824}" dt="2020-01-08T02:00:35.956" v="263"/>
          <ac:picMkLst>
            <pc:docMk/>
            <pc:sldMk cId="2605342404" sldId="288"/>
            <ac:picMk id="25" creationId="{EFFDFF72-A762-4A3B-B8BC-372844679640}"/>
          </ac:picMkLst>
        </pc:picChg>
      </pc:sldChg>
      <pc:sldChg chg="delSp modSp">
        <pc:chgData name="Guest User" userId="S::urn:spo:anon#0273ffbe6a4b6f522e96d9209c83e609f4b289f1254c251c294a4c2abbe69bfc::" providerId="AD" clId="Web-{68343A76-E45E-C811-0F25-AE2986DD2824}" dt="2020-01-08T05:04:09.859" v="2161" actId="1076"/>
        <pc:sldMkLst>
          <pc:docMk/>
          <pc:sldMk cId="3741568801" sldId="289"/>
        </pc:sldMkLst>
        <pc:spChg chg="del">
          <ac:chgData name="Guest User" userId="S::urn:spo:anon#0273ffbe6a4b6f522e96d9209c83e609f4b289f1254c251c294a4c2abbe69bfc::" providerId="AD" clId="Web-{68343A76-E45E-C811-0F25-AE2986DD2824}" dt="2020-01-08T05:03:34.312" v="2140"/>
          <ac:spMkLst>
            <pc:docMk/>
            <pc:sldMk cId="3741568801" sldId="289"/>
            <ac:spMk id="4" creationId="{A84C6D19-F147-40B5-BB6B-6116F3F94C43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5:04:04.046" v="2158" actId="20577"/>
          <ac:spMkLst>
            <pc:docMk/>
            <pc:sldMk cId="3741568801" sldId="289"/>
            <ac:spMk id="10" creationId="{7E7DB847-5D74-469F-897B-D0C82DC0DA4C}"/>
          </ac:spMkLst>
        </pc:spChg>
        <pc:graphicFrameChg chg="del">
          <ac:chgData name="Guest User" userId="S::urn:spo:anon#0273ffbe6a4b6f522e96d9209c83e609f4b289f1254c251c294a4c2abbe69bfc::" providerId="AD" clId="Web-{68343A76-E45E-C811-0F25-AE2986DD2824}" dt="2020-01-08T05:03:39.905" v="2143"/>
          <ac:graphicFrameMkLst>
            <pc:docMk/>
            <pc:sldMk cId="3741568801" sldId="289"/>
            <ac:graphicFrameMk id="5" creationId="{C29137A0-696B-42A4-855D-9B74A70393EF}"/>
          </ac:graphicFrameMkLst>
        </pc:graphicFrameChg>
        <pc:picChg chg="del">
          <ac:chgData name="Guest User" userId="S::urn:spo:anon#0273ffbe6a4b6f522e96d9209c83e609f4b289f1254c251c294a4c2abbe69bfc::" providerId="AD" clId="Web-{68343A76-E45E-C811-0F25-AE2986DD2824}" dt="2020-01-08T05:03:36.780" v="2141"/>
          <ac:picMkLst>
            <pc:docMk/>
            <pc:sldMk cId="3741568801" sldId="289"/>
            <ac:picMk id="11" creationId="{CDD153F9-4470-423B-9AD6-655425E5D74B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5:03:41.952" v="2146"/>
          <ac:picMkLst>
            <pc:docMk/>
            <pc:sldMk cId="3741568801" sldId="289"/>
            <ac:picMk id="12" creationId="{2B36FF06-CFCC-4E51-9D57-A0C728A07273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5:03:38.405" v="2142"/>
          <ac:picMkLst>
            <pc:docMk/>
            <pc:sldMk cId="3741568801" sldId="289"/>
            <ac:picMk id="16" creationId="{D3028D93-EC50-4A80-B00A-C15C82EA1C40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5:03:41.952" v="2145"/>
          <ac:picMkLst>
            <pc:docMk/>
            <pc:sldMk cId="3741568801" sldId="289"/>
            <ac:picMk id="21" creationId="{058E8216-55EE-4A42-8336-C6C31F22F8C7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5:03:41.952" v="2144"/>
          <ac:picMkLst>
            <pc:docMk/>
            <pc:sldMk cId="3741568801" sldId="289"/>
            <ac:picMk id="22" creationId="{30610743-DFC2-4A3C-BC46-22AA0BF8C864}"/>
          </ac:picMkLst>
        </pc:picChg>
        <pc:cxnChg chg="mod">
          <ac:chgData name="Guest User" userId="S::urn:spo:anon#0273ffbe6a4b6f522e96d9209c83e609f4b289f1254c251c294a4c2abbe69bfc::" providerId="AD" clId="Web-{68343A76-E45E-C811-0F25-AE2986DD2824}" dt="2020-01-08T05:04:09.859" v="2161" actId="1076"/>
          <ac:cxnSpMkLst>
            <pc:docMk/>
            <pc:sldMk cId="3741568801" sldId="289"/>
            <ac:cxnSpMk id="9" creationId="{2B1348B6-9F94-4C67-A644-484A6D7DC220}"/>
          </ac:cxnSpMkLst>
        </pc:cxnChg>
      </pc:sldChg>
      <pc:sldChg chg="addSp delSp modSp">
        <pc:chgData name="Guest User" userId="S::urn:spo:anon#0273ffbe6a4b6f522e96d9209c83e609f4b289f1254c251c294a4c2abbe69bfc::" providerId="AD" clId="Web-{68343A76-E45E-C811-0F25-AE2986DD2824}" dt="2020-01-08T04:06:45.088" v="1633" actId="20577"/>
        <pc:sldMkLst>
          <pc:docMk/>
          <pc:sldMk cId="109673998" sldId="291"/>
        </pc:sldMkLst>
        <pc:spChg chg="add mod">
          <ac:chgData name="Guest User" userId="S::urn:spo:anon#0273ffbe6a4b6f522e96d9209c83e609f4b289f1254c251c294a4c2abbe69bfc::" providerId="AD" clId="Web-{68343A76-E45E-C811-0F25-AE2986DD2824}" dt="2020-01-08T04:03:17.197" v="1510" actId="1076"/>
          <ac:spMkLst>
            <pc:docMk/>
            <pc:sldMk cId="109673998" sldId="291"/>
            <ac:spMk id="3" creationId="{5B010ECC-5E44-4AB9-AE54-4B08855C2200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04:20.072" v="1517" actId="1076"/>
          <ac:spMkLst>
            <pc:docMk/>
            <pc:sldMk cId="109673998" sldId="291"/>
            <ac:spMk id="6" creationId="{6F924E9B-4D68-4F95-B254-33C732D77860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06:15.197" v="1591" actId="20577"/>
          <ac:spMkLst>
            <pc:docMk/>
            <pc:sldMk cId="109673998" sldId="291"/>
            <ac:spMk id="7" creationId="{65CFDE61-44E1-4FB1-B5F4-1EFDFA5AE8B9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06:45.088" v="1633" actId="20577"/>
          <ac:spMkLst>
            <pc:docMk/>
            <pc:sldMk cId="109673998" sldId="291"/>
            <ac:spMk id="10" creationId="{7E7DB847-5D74-469F-897B-D0C82DC0DA4C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04:59.306" v="1524" actId="1076"/>
          <ac:spMkLst>
            <pc:docMk/>
            <pc:sldMk cId="109673998" sldId="291"/>
            <ac:spMk id="12" creationId="{9A0CC0CC-7F69-4EE1-BCE1-55E9E62D537E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04:38.275" v="1519" actId="1076"/>
          <ac:spMkLst>
            <pc:docMk/>
            <pc:sldMk cId="109673998" sldId="291"/>
            <ac:spMk id="15" creationId="{944EAB29-5178-420C-B9C9-A8F2B2316E45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03:00.040" v="1500" actId="1076"/>
          <ac:spMkLst>
            <pc:docMk/>
            <pc:sldMk cId="109673998" sldId="291"/>
            <ac:spMk id="17" creationId="{3F24F9E7-737C-7F4A-BA62-6B3953F5CD13}"/>
          </ac:spMkLst>
        </pc:spChg>
        <pc:picChg chg="add mod">
          <ac:chgData name="Guest User" userId="S::urn:spo:anon#0273ffbe6a4b6f522e96d9209c83e609f4b289f1254c251c294a4c2abbe69bfc::" providerId="AD" clId="Web-{68343A76-E45E-C811-0F25-AE2986DD2824}" dt="2020-01-08T04:04:51.509" v="1522" actId="1076"/>
          <ac:picMkLst>
            <pc:docMk/>
            <pc:sldMk cId="109673998" sldId="291"/>
            <ac:picMk id="4" creationId="{1F083D09-6591-4CC5-9448-6336AE22B5AE}"/>
          </ac:picMkLst>
        </pc:picChg>
        <pc:picChg chg="mod">
          <ac:chgData name="Guest User" userId="S::urn:spo:anon#0273ffbe6a4b6f522e96d9209c83e609f4b289f1254c251c294a4c2abbe69bfc::" providerId="AD" clId="Web-{68343A76-E45E-C811-0F25-AE2986DD2824}" dt="2020-01-08T04:02:57.790" v="1499" actId="14100"/>
          <ac:picMkLst>
            <pc:docMk/>
            <pc:sldMk cId="109673998" sldId="291"/>
            <ac:picMk id="5" creationId="{2490D37A-B6D8-BB47-9E6D-EAB0BC4E14F9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1:45:03.131" v="176"/>
          <ac:picMkLst>
            <pc:docMk/>
            <pc:sldMk cId="109673998" sldId="291"/>
            <ac:picMk id="7" creationId="{DDC2EF88-830E-4F41-9EAD-5AD201C02300}"/>
          </ac:picMkLst>
        </pc:picChg>
      </pc:sldChg>
      <pc:sldChg chg="addSp delSp modSp">
        <pc:chgData name="Guest User" userId="S::urn:spo:anon#0273ffbe6a4b6f522e96d9209c83e609f4b289f1254c251c294a4c2abbe69bfc::" providerId="AD" clId="Web-{68343A76-E45E-C811-0F25-AE2986DD2824}" dt="2020-01-08T04:56:12.139" v="2138" actId="20577"/>
        <pc:sldMkLst>
          <pc:docMk/>
          <pc:sldMk cId="4206809367" sldId="292"/>
        </pc:sldMkLst>
        <pc:spChg chg="add mod">
          <ac:chgData name="Guest User" userId="S::urn:spo:anon#0273ffbe6a4b6f522e96d9209c83e609f4b289f1254c251c294a4c2abbe69bfc::" providerId="AD" clId="Web-{68343A76-E45E-C811-0F25-AE2986DD2824}" dt="2020-01-08T04:56:12.139" v="2138" actId="20577"/>
          <ac:spMkLst>
            <pc:docMk/>
            <pc:sldMk cId="4206809367" sldId="292"/>
            <ac:spMk id="5" creationId="{53780CCF-2DAB-4351-965A-32A2AB926540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1:44:39.178" v="150" actId="20577"/>
          <ac:spMkLst>
            <pc:docMk/>
            <pc:sldMk cId="4206809367" sldId="292"/>
            <ac:spMk id="10" creationId="{7E7DB847-5D74-469F-897B-D0C82DC0DA4C}"/>
          </ac:spMkLst>
        </pc:spChg>
        <pc:picChg chg="del">
          <ac:chgData name="Guest User" userId="S::urn:spo:anon#0273ffbe6a4b6f522e96d9209c83e609f4b289f1254c251c294a4c2abbe69bfc::" providerId="AD" clId="Web-{68343A76-E45E-C811-0F25-AE2986DD2824}" dt="2020-01-08T04:55:09.498" v="2127"/>
          <ac:picMkLst>
            <pc:docMk/>
            <pc:sldMk cId="4206809367" sldId="292"/>
            <ac:picMk id="3" creationId="{6D6A7EB9-CBA4-4A2D-A285-2D9D2F310E5B}"/>
          </ac:picMkLst>
        </pc:picChg>
        <pc:picChg chg="mod">
          <ac:chgData name="Guest User" userId="S::urn:spo:anon#0273ffbe6a4b6f522e96d9209c83e609f4b289f1254c251c294a4c2abbe69bfc::" providerId="AD" clId="Web-{68343A76-E45E-C811-0F25-AE2986DD2824}" dt="2020-01-08T04:55:12.030" v="2128" actId="1076"/>
          <ac:picMkLst>
            <pc:docMk/>
            <pc:sldMk cId="4206809367" sldId="292"/>
            <ac:picMk id="4" creationId="{78F85E8D-7C7A-44C2-AA1D-23FB7740E246}"/>
          </ac:picMkLst>
        </pc:picChg>
      </pc:sldChg>
      <pc:sldChg chg="addSp delSp modSp ord">
        <pc:chgData name="Guest User" userId="S::urn:spo:anon#0273ffbe6a4b6f522e96d9209c83e609f4b289f1254c251c294a4c2abbe69bfc::" providerId="AD" clId="Web-{68343A76-E45E-C811-0F25-AE2986DD2824}" dt="2020-01-08T04:53:55.654" v="2118"/>
        <pc:sldMkLst>
          <pc:docMk/>
          <pc:sldMk cId="2791809994" sldId="295"/>
        </pc:sldMkLst>
        <pc:spChg chg="add mod">
          <ac:chgData name="Guest User" userId="S::urn:spo:anon#0273ffbe6a4b6f522e96d9209c83e609f4b289f1254c251c294a4c2abbe69bfc::" providerId="AD" clId="Web-{68343A76-E45E-C811-0F25-AE2986DD2824}" dt="2020-01-08T04:48:42.326" v="2016" actId="20577"/>
          <ac:spMkLst>
            <pc:docMk/>
            <pc:sldMk cId="2791809994" sldId="295"/>
            <ac:spMk id="5" creationId="{3CBF971B-B04D-448F-8EFE-98EDB4A06746}"/>
          </ac:spMkLst>
        </pc:spChg>
        <pc:spChg chg="add del">
          <ac:chgData name="Guest User" userId="S::urn:spo:anon#0273ffbe6a4b6f522e96d9209c83e609f4b289f1254c251c294a4c2abbe69bfc::" providerId="AD" clId="Web-{68343A76-E45E-C811-0F25-AE2986DD2824}" dt="2020-01-08T04:46:39.357" v="1906"/>
          <ac:spMkLst>
            <pc:docMk/>
            <pc:sldMk cId="2791809994" sldId="295"/>
            <ac:spMk id="6" creationId="{1BFA66F5-6101-44A0-87A0-7C0869B9E7DD}"/>
          </ac:spMkLst>
        </pc:spChg>
        <pc:spChg chg="add del">
          <ac:chgData name="Guest User" userId="S::urn:spo:anon#0273ffbe6a4b6f522e96d9209c83e609f4b289f1254c251c294a4c2abbe69bfc::" providerId="AD" clId="Web-{68343A76-E45E-C811-0F25-AE2986DD2824}" dt="2020-01-08T04:49:09.685" v="2020"/>
          <ac:spMkLst>
            <pc:docMk/>
            <pc:sldMk cId="2791809994" sldId="295"/>
            <ac:spMk id="7" creationId="{238F2644-F87E-4920-B881-7F5F26B3BA77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52:34.748" v="2092" actId="20577"/>
          <ac:spMkLst>
            <pc:docMk/>
            <pc:sldMk cId="2791809994" sldId="295"/>
            <ac:spMk id="10" creationId="{7E7DB847-5D74-469F-897B-D0C82DC0DA4C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49:37.404" v="2027"/>
          <ac:spMkLst>
            <pc:docMk/>
            <pc:sldMk cId="2791809994" sldId="295"/>
            <ac:spMk id="12" creationId="{5CC4B32E-240C-466E-845B-180C1B970CF4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2:04.310" v="2089" actId="1076"/>
          <ac:spMkLst>
            <pc:docMk/>
            <pc:sldMk cId="2791809994" sldId="295"/>
            <ac:spMk id="15" creationId="{0D0DC3D1-A115-4D76-AC46-881410F4BEF8}"/>
          </ac:spMkLst>
        </pc:spChg>
        <pc:picChg chg="add mod">
          <ac:chgData name="Guest User" userId="S::urn:spo:anon#0273ffbe6a4b6f522e96d9209c83e609f4b289f1254c251c294a4c2abbe69bfc::" providerId="AD" clId="Web-{68343A76-E45E-C811-0F25-AE2986DD2824}" dt="2020-01-08T04:44:43.982" v="1856" actId="1076"/>
          <ac:picMkLst>
            <pc:docMk/>
            <pc:sldMk cId="2791809994" sldId="295"/>
            <ac:picMk id="3" creationId="{0AABC817-5301-4119-86BD-95227B2B3EBF}"/>
          </ac:picMkLst>
        </pc:picChg>
      </pc:sldChg>
      <pc:sldChg chg="addSp modSp">
        <pc:chgData name="Guest User" userId="S::urn:spo:anon#0273ffbe6a4b6f522e96d9209c83e609f4b289f1254c251c294a4c2abbe69bfc::" providerId="AD" clId="Web-{68343A76-E45E-C811-0F25-AE2986DD2824}" dt="2020-01-08T04:54:45.701" v="2122" actId="1076"/>
        <pc:sldMkLst>
          <pc:docMk/>
          <pc:sldMk cId="3193298790" sldId="298"/>
        </pc:sldMkLst>
        <pc:spChg chg="add mod">
          <ac:chgData name="Guest User" userId="S::urn:spo:anon#0273ffbe6a4b6f522e96d9209c83e609f4b289f1254c251c294a4c2abbe69bfc::" providerId="AD" clId="Web-{68343A76-E45E-C811-0F25-AE2986DD2824}" dt="2020-01-08T04:54:45.701" v="2122" actId="1076"/>
          <ac:spMkLst>
            <pc:docMk/>
            <pc:sldMk cId="3193298790" sldId="298"/>
            <ac:spMk id="4" creationId="{3FF958CB-1B72-4B1D-82BA-F56E97F9AEAE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1:44:48.349" v="154" actId="20577"/>
          <ac:spMkLst>
            <pc:docMk/>
            <pc:sldMk cId="3193298790" sldId="298"/>
            <ac:spMk id="10" creationId="{7E7DB847-5D74-469F-897B-D0C82DC0DA4C}"/>
          </ac:spMkLst>
        </pc:spChg>
        <pc:picChg chg="mod">
          <ac:chgData name="Guest User" userId="S::urn:spo:anon#0273ffbe6a4b6f522e96d9209c83e609f4b289f1254c251c294a4c2abbe69bfc::" providerId="AD" clId="Web-{68343A76-E45E-C811-0F25-AE2986DD2824}" dt="2020-01-08T04:54:30.998" v="2120" actId="1076"/>
          <ac:picMkLst>
            <pc:docMk/>
            <pc:sldMk cId="3193298790" sldId="298"/>
            <ac:picMk id="6" creationId="{12BCDC03-88D1-474C-86E8-B32FE1B89797}"/>
          </ac:picMkLst>
        </pc:picChg>
      </pc:sldChg>
      <pc:sldChg chg="addSp modSp ord">
        <pc:chgData name="Guest User" userId="S::urn:spo:anon#0273ffbe6a4b6f522e96d9209c83e609f4b289f1254c251c294a4c2abbe69bfc::" providerId="AD" clId="Web-{68343A76-E45E-C811-0F25-AE2986DD2824}" dt="2020-01-08T01:42:30.334" v="94" actId="20577"/>
        <pc:sldMkLst>
          <pc:docMk/>
          <pc:sldMk cId="3542731944" sldId="299"/>
        </pc:sldMkLst>
        <pc:spChg chg="add mod">
          <ac:chgData name="Guest User" userId="S::urn:spo:anon#0273ffbe6a4b6f522e96d9209c83e609f4b289f1254c251c294a4c2abbe69bfc::" providerId="AD" clId="Web-{68343A76-E45E-C811-0F25-AE2986DD2824}" dt="2020-01-08T01:41:10.397" v="63" actId="20577"/>
          <ac:spMkLst>
            <pc:docMk/>
            <pc:sldMk cId="3542731944" sldId="299"/>
            <ac:spMk id="3" creationId="{0627288C-CC32-4D94-B5EA-5DB279A89958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1:42:30.334" v="94" actId="20577"/>
          <ac:spMkLst>
            <pc:docMk/>
            <pc:sldMk cId="3542731944" sldId="299"/>
            <ac:spMk id="10" creationId="{7E7DB847-5D74-469F-897B-D0C82DC0DA4C}"/>
          </ac:spMkLst>
        </pc:spChg>
        <pc:picChg chg="mod">
          <ac:chgData name="Guest User" userId="S::urn:spo:anon#0273ffbe6a4b6f522e96d9209c83e609f4b289f1254c251c294a4c2abbe69bfc::" providerId="AD" clId="Web-{68343A76-E45E-C811-0F25-AE2986DD2824}" dt="2020-01-08T01:39:55.288" v="1" actId="1076"/>
          <ac:picMkLst>
            <pc:docMk/>
            <pc:sldMk cId="3542731944" sldId="299"/>
            <ac:picMk id="4" creationId="{C945307D-C38A-45AE-AF94-DEB1624BFE39}"/>
          </ac:picMkLst>
        </pc:picChg>
      </pc:sldChg>
      <pc:sldChg chg="addSp modSp">
        <pc:chgData name="Guest User" userId="S::urn:spo:anon#0273ffbe6a4b6f522e96d9209c83e609f4b289f1254c251c294a4c2abbe69bfc::" providerId="AD" clId="Web-{68343A76-E45E-C811-0F25-AE2986DD2824}" dt="2020-01-08T04:45:46.451" v="1897" actId="20577"/>
        <pc:sldMkLst>
          <pc:docMk/>
          <pc:sldMk cId="1333470290" sldId="300"/>
        </pc:sldMkLst>
        <pc:spChg chg="add mod">
          <ac:chgData name="Guest User" userId="S::urn:spo:anon#0273ffbe6a4b6f522e96d9209c83e609f4b289f1254c251c294a4c2abbe69bfc::" providerId="AD" clId="Web-{68343A76-E45E-C811-0F25-AE2986DD2824}" dt="2020-01-08T03:21:22.240" v="1192" actId="1076"/>
          <ac:spMkLst>
            <pc:docMk/>
            <pc:sldMk cId="1333470290" sldId="300"/>
            <ac:spMk id="4" creationId="{694ACB2C-9D26-4FEA-B4F4-EA4067704D35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40:19.716" v="1749" actId="1076"/>
          <ac:spMkLst>
            <pc:docMk/>
            <pc:sldMk cId="1333470290" sldId="300"/>
            <ac:spMk id="5" creationId="{AA1076A3-4CB6-4016-B63B-30C698C8DFBC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45:46.451" v="1897" actId="20577"/>
          <ac:spMkLst>
            <pc:docMk/>
            <pc:sldMk cId="1333470290" sldId="300"/>
            <ac:spMk id="10" creationId="{7E7DB847-5D74-469F-897B-D0C82DC0DA4C}"/>
          </ac:spMkLst>
        </pc:spChg>
        <pc:picChg chg="mod">
          <ac:chgData name="Guest User" userId="S::urn:spo:anon#0273ffbe6a4b6f522e96d9209c83e609f4b289f1254c251c294a4c2abbe69bfc::" providerId="AD" clId="Web-{68343A76-E45E-C811-0F25-AE2986DD2824}" dt="2020-01-08T01:46:11.506" v="223" actId="14100"/>
          <ac:picMkLst>
            <pc:docMk/>
            <pc:sldMk cId="1333470290" sldId="300"/>
            <ac:picMk id="3" creationId="{03729901-CFC6-41D8-9D92-919AC0069ECD}"/>
          </ac:picMkLst>
        </pc:picChg>
      </pc:sldChg>
      <pc:sldChg chg="modSp">
        <pc:chgData name="Guest User" userId="S::urn:spo:anon#0273ffbe6a4b6f522e96d9209c83e609f4b289f1254c251c294a4c2abbe69bfc::" providerId="AD" clId="Web-{68343A76-E45E-C811-0F25-AE2986DD2824}" dt="2020-01-08T04:45:49.372" v="1902" actId="20577"/>
        <pc:sldMkLst>
          <pc:docMk/>
          <pc:sldMk cId="1129309101" sldId="301"/>
        </pc:sldMkLst>
        <pc:spChg chg="mod">
          <ac:chgData name="Guest User" userId="S::urn:spo:anon#0273ffbe6a4b6f522e96d9209c83e609f4b289f1254c251c294a4c2abbe69bfc::" providerId="AD" clId="Web-{68343A76-E45E-C811-0F25-AE2986DD2824}" dt="2020-01-08T04:45:49.372" v="1902" actId="20577"/>
          <ac:spMkLst>
            <pc:docMk/>
            <pc:sldMk cId="1129309101" sldId="301"/>
            <ac:spMk id="10" creationId="{7E7DB847-5D74-469F-897B-D0C82DC0DA4C}"/>
          </ac:spMkLst>
        </pc:spChg>
      </pc:sldChg>
      <pc:sldChg chg="addSp delSp modSp del">
        <pc:chgData name="Guest User" userId="S::urn:spo:anon#0273ffbe6a4b6f522e96d9209c83e609f4b289f1254c251c294a4c2abbe69bfc::" providerId="AD" clId="Web-{68343A76-E45E-C811-0F25-AE2986DD2824}" dt="2020-01-08T04:06:24.119" v="1594"/>
        <pc:sldMkLst>
          <pc:docMk/>
          <pc:sldMk cId="1668140471" sldId="307"/>
        </pc:sldMkLst>
        <pc:spChg chg="add mod">
          <ac:chgData name="Guest User" userId="S::urn:spo:anon#0273ffbe6a4b6f522e96d9209c83e609f4b289f1254c251c294a4c2abbe69bfc::" providerId="AD" clId="Web-{68343A76-E45E-C811-0F25-AE2986DD2824}" dt="2020-01-08T04:02:44.556" v="1496" actId="14100"/>
          <ac:spMkLst>
            <pc:docMk/>
            <pc:sldMk cId="1668140471" sldId="307"/>
            <ac:spMk id="3" creationId="{489F7BC6-AF9D-48AF-974E-DE0E1CF4617D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1:45:23.818" v="199" actId="14100"/>
          <ac:spMkLst>
            <pc:docMk/>
            <pc:sldMk cId="1668140471" sldId="307"/>
            <ac:spMk id="4" creationId="{1D13343E-F651-F649-9E21-C702EDBF18DA}"/>
          </ac:spMkLst>
        </pc:spChg>
        <pc:picChg chg="del">
          <ac:chgData name="Guest User" userId="S::urn:spo:anon#0273ffbe6a4b6f522e96d9209c83e609f4b289f1254c251c294a4c2abbe69bfc::" providerId="AD" clId="Web-{68343A76-E45E-C811-0F25-AE2986DD2824}" dt="2020-01-08T01:45:15.521" v="178"/>
          <ac:picMkLst>
            <pc:docMk/>
            <pc:sldMk cId="1668140471" sldId="307"/>
            <ac:picMk id="3" creationId="{6A865491-07A9-7340-B79A-8FE6F7724876}"/>
          </ac:picMkLst>
        </pc:picChg>
        <pc:picChg chg="mod">
          <ac:chgData name="Guest User" userId="S::urn:spo:anon#0273ffbe6a4b6f522e96d9209c83e609f4b289f1254c251c294a4c2abbe69bfc::" providerId="AD" clId="Web-{68343A76-E45E-C811-0F25-AE2986DD2824}" dt="2020-01-08T04:02:41.243" v="1494" actId="14100"/>
          <ac:picMkLst>
            <pc:docMk/>
            <pc:sldMk cId="1668140471" sldId="307"/>
            <ac:picMk id="6" creationId="{698D6304-CF80-3940-B2AA-3DA476916E3C}"/>
          </ac:picMkLst>
        </pc:picChg>
      </pc:sldChg>
      <pc:sldChg chg="addSp delSp modSp">
        <pc:chgData name="Guest User" userId="S::urn:spo:anon#0273ffbe6a4b6f522e96d9209c83e609f4b289f1254c251c294a4c2abbe69bfc::" providerId="AD" clId="Web-{68343A76-E45E-C811-0F25-AE2986DD2824}" dt="2020-01-08T04:09:36.385" v="1687" actId="20577"/>
        <pc:sldMkLst>
          <pc:docMk/>
          <pc:sldMk cId="1684015177" sldId="308"/>
        </pc:sldMkLst>
        <pc:spChg chg="add">
          <ac:chgData name="Guest User" userId="S::urn:spo:anon#0273ffbe6a4b6f522e96d9209c83e609f4b289f1254c251c294a4c2abbe69bfc::" providerId="AD" clId="Web-{68343A76-E45E-C811-0F25-AE2986DD2824}" dt="2020-01-08T04:08:50.697" v="1660"/>
          <ac:spMkLst>
            <pc:docMk/>
            <pc:sldMk cId="1684015177" sldId="308"/>
            <ac:spMk id="3" creationId="{079359C9-A4C1-4998-AA4E-0464F71BBF99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09:07.025" v="1663" actId="1076"/>
          <ac:spMkLst>
            <pc:docMk/>
            <pc:sldMk cId="1684015177" sldId="308"/>
            <ac:spMk id="4" creationId="{1D13343E-F651-F649-9E21-C702EDBF18DA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09:36.385" v="1687" actId="20577"/>
          <ac:spMkLst>
            <pc:docMk/>
            <pc:sldMk cId="1684015177" sldId="308"/>
            <ac:spMk id="5" creationId="{116134A9-1F77-4A80-97F8-458E5AD6B93D}"/>
          </ac:spMkLst>
        </pc:spChg>
        <pc:picChg chg="del">
          <ac:chgData name="Guest User" userId="S::urn:spo:anon#0273ffbe6a4b6f522e96d9209c83e609f4b289f1254c251c294a4c2abbe69bfc::" providerId="AD" clId="Web-{68343A76-E45E-C811-0F25-AE2986DD2824}" dt="2020-01-08T01:45:39.037" v="202"/>
          <ac:picMkLst>
            <pc:docMk/>
            <pc:sldMk cId="1684015177" sldId="308"/>
            <ac:picMk id="3" creationId="{6A865491-07A9-7340-B79A-8FE6F7724876}"/>
          </ac:picMkLst>
        </pc:picChg>
        <pc:picChg chg="mod">
          <ac:chgData name="Guest User" userId="S::urn:spo:anon#0273ffbe6a4b6f522e96d9209c83e609f4b289f1254c251c294a4c2abbe69bfc::" providerId="AD" clId="Web-{68343A76-E45E-C811-0F25-AE2986DD2824}" dt="2020-01-08T04:08:56.947" v="1662" actId="1076"/>
          <ac:picMkLst>
            <pc:docMk/>
            <pc:sldMk cId="1684015177" sldId="308"/>
            <ac:picMk id="6" creationId="{698D6304-CF80-3940-B2AA-3DA476916E3C}"/>
          </ac:picMkLst>
        </pc:picChg>
      </pc:sldChg>
      <pc:sldChg chg="addSp delSp modSp add ord replId">
        <pc:chgData name="Guest User" userId="S::urn:spo:anon#0273ffbe6a4b6f522e96d9209c83e609f4b289f1254c251c294a4c2abbe69bfc::" providerId="AD" clId="Web-{68343A76-E45E-C811-0F25-AE2986DD2824}" dt="2020-01-08T04:53:44.436" v="2114" actId="20577"/>
        <pc:sldMkLst>
          <pc:docMk/>
          <pc:sldMk cId="839586489" sldId="309"/>
        </pc:sldMkLst>
        <pc:spChg chg="del">
          <ac:chgData name="Guest User" userId="S::urn:spo:anon#0273ffbe6a4b6f522e96d9209c83e609f4b289f1254c251c294a4c2abbe69bfc::" providerId="AD" clId="Web-{68343A76-E45E-C811-0F25-AE2986DD2824}" dt="2020-01-08T02:03:17.409" v="286"/>
          <ac:spMkLst>
            <pc:docMk/>
            <pc:sldMk cId="839586489" sldId="309"/>
            <ac:spMk id="3" creationId="{F2487FD4-3AC3-4632-8484-CC1BF189B611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2:09:11.346" v="458"/>
          <ac:spMkLst>
            <pc:docMk/>
            <pc:sldMk cId="839586489" sldId="309"/>
            <ac:spMk id="4" creationId="{E9E1C0A5-02E1-442E-B26E-73F680105F1D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53:44.436" v="2114" actId="20577"/>
          <ac:spMkLst>
            <pc:docMk/>
            <pc:sldMk cId="839586489" sldId="309"/>
            <ac:spMk id="10" creationId="{7E7DB847-5D74-469F-897B-D0C82DC0DA4C}"/>
          </ac:spMkLst>
        </pc:spChg>
        <pc:spChg chg="del">
          <ac:chgData name="Guest User" userId="S::urn:spo:anon#0273ffbe6a4b6f522e96d9209c83e609f4b289f1254c251c294a4c2abbe69bfc::" providerId="AD" clId="Web-{68343A76-E45E-C811-0F25-AE2986DD2824}" dt="2020-01-08T02:03:17.409" v="285"/>
          <ac:spMkLst>
            <pc:docMk/>
            <pc:sldMk cId="839586489" sldId="309"/>
            <ac:spMk id="20" creationId="{32619131-BE92-4072-BD35-6B21B7849FD3}"/>
          </ac:spMkLst>
        </pc:spChg>
        <pc:spChg chg="del">
          <ac:chgData name="Guest User" userId="S::urn:spo:anon#0273ffbe6a4b6f522e96d9209c83e609f4b289f1254c251c294a4c2abbe69bfc::" providerId="AD" clId="Web-{68343A76-E45E-C811-0F25-AE2986DD2824}" dt="2020-01-08T02:03:17.409" v="284"/>
          <ac:spMkLst>
            <pc:docMk/>
            <pc:sldMk cId="839586489" sldId="309"/>
            <ac:spMk id="22" creationId="{77CC21C6-7AB3-452D-B819-D309B3052589}"/>
          </ac:spMkLst>
        </pc:spChg>
        <pc:grpChg chg="del">
          <ac:chgData name="Guest User" userId="S::urn:spo:anon#0273ffbe6a4b6f522e96d9209c83e609f4b289f1254c251c294a4c2abbe69bfc::" providerId="AD" clId="Web-{68343A76-E45E-C811-0F25-AE2986DD2824}" dt="2020-01-08T02:03:09.628" v="283"/>
          <ac:grpSpMkLst>
            <pc:docMk/>
            <pc:sldMk cId="839586489" sldId="309"/>
            <ac:grpSpMk id="30" creationId="{D3D3A981-C6BE-4DD8-9CA0-98610763EADC}"/>
          </ac:grpSpMkLst>
        </pc:grpChg>
        <pc:graphicFrameChg chg="add mod modGraphic">
          <ac:chgData name="Guest User" userId="S::urn:spo:anon#0273ffbe6a4b6f522e96d9209c83e609f4b289f1254c251c294a4c2abbe69bfc::" providerId="AD" clId="Web-{68343A76-E45E-C811-0F25-AE2986DD2824}" dt="2020-01-08T02:36:17.044" v="1186"/>
          <ac:graphicFrameMkLst>
            <pc:docMk/>
            <pc:sldMk cId="839586489" sldId="309"/>
            <ac:graphicFrameMk id="6" creationId="{6E1581C5-9C03-43BE-9A2A-1A81132A6625}"/>
          </ac:graphicFrameMkLst>
        </pc:graphicFrameChg>
        <pc:picChg chg="del">
          <ac:chgData name="Guest User" userId="S::urn:spo:anon#0273ffbe6a4b6f522e96d9209c83e609f4b289f1254c251c294a4c2abbe69bfc::" providerId="AD" clId="Web-{68343A76-E45E-C811-0F25-AE2986DD2824}" dt="2020-01-08T02:05:22.549" v="352"/>
          <ac:picMkLst>
            <pc:docMk/>
            <pc:sldMk cId="839586489" sldId="309"/>
            <ac:picMk id="11" creationId="{3B7AD6CB-B5FD-40EF-8D5D-3B4B8ABD04A2}"/>
          </ac:picMkLst>
        </pc:picChg>
      </pc:sldChg>
      <pc:sldChg chg="addSp delSp modSp add ord replId">
        <pc:chgData name="Guest User" userId="S::urn:spo:anon#0273ffbe6a4b6f522e96d9209c83e609f4b289f1254c251c294a4c2abbe69bfc::" providerId="AD" clId="Web-{68343A76-E45E-C811-0F25-AE2986DD2824}" dt="2020-01-08T04:53:52.061" v="2117"/>
        <pc:sldMkLst>
          <pc:docMk/>
          <pc:sldMk cId="1401818173" sldId="310"/>
        </pc:sldMkLst>
        <pc:spChg chg="add mod">
          <ac:chgData name="Guest User" userId="S::urn:spo:anon#0273ffbe6a4b6f522e96d9209c83e609f4b289f1254c251c294a4c2abbe69bfc::" providerId="AD" clId="Web-{68343A76-E45E-C811-0F25-AE2986DD2824}" dt="2020-01-08T04:43:13.950" v="1837" actId="20577"/>
          <ac:spMkLst>
            <pc:docMk/>
            <pc:sldMk cId="1401818173" sldId="310"/>
            <ac:spMk id="11" creationId="{0563AA6B-BFE7-4837-9031-2BE34720405F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4:43:35.013" v="1843"/>
          <ac:spMkLst>
            <pc:docMk/>
            <pc:sldMk cId="1401818173" sldId="310"/>
            <ac:spMk id="12" creationId="{FE1EBEA4-E74F-43D3-AE6B-2BFB2CA72860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4:44:13.185" v="1853"/>
          <ac:spMkLst>
            <pc:docMk/>
            <pc:sldMk cId="1401818173" sldId="310"/>
            <ac:spMk id="15" creationId="{0AABEDF5-CA58-4650-88F9-50A72AC2D8BF}"/>
          </ac:spMkLst>
        </pc:spChg>
        <pc:picChg chg="add del mod">
          <ac:chgData name="Guest User" userId="S::urn:spo:anon#0273ffbe6a4b6f522e96d9209c83e609f4b289f1254c251c294a4c2abbe69bfc::" providerId="AD" clId="Web-{68343A76-E45E-C811-0F25-AE2986DD2824}" dt="2020-01-08T04:36:46.575" v="1725"/>
          <ac:picMkLst>
            <pc:docMk/>
            <pc:sldMk cId="1401818173" sldId="310"/>
            <ac:picMk id="3" creationId="{7D4DD80A-E6C0-4183-B435-CCBFF22B8F19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3:24:10.896" v="1234"/>
          <ac:picMkLst>
            <pc:docMk/>
            <pc:sldMk cId="1401818173" sldId="310"/>
            <ac:picMk id="5" creationId="{040C5CBA-EF95-4150-B339-5CFA0C62456B}"/>
          </ac:picMkLst>
        </pc:picChg>
        <pc:picChg chg="add mod">
          <ac:chgData name="Guest User" userId="S::urn:spo:anon#0273ffbe6a4b6f522e96d9209c83e609f4b289f1254c251c294a4c2abbe69bfc::" providerId="AD" clId="Web-{68343A76-E45E-C811-0F25-AE2986DD2824}" dt="2020-01-08T04:36:57.715" v="1730" actId="1076"/>
          <ac:picMkLst>
            <pc:docMk/>
            <pc:sldMk cId="1401818173" sldId="310"/>
            <ac:picMk id="6" creationId="{99178F7A-8480-40E5-8D46-2778617408FC}"/>
          </ac:picMkLst>
        </pc:picChg>
      </pc:sldChg>
      <pc:sldChg chg="addSp delSp modSp add replId">
        <pc:chgData name="Guest User" userId="S::urn:spo:anon#0273ffbe6a4b6f522e96d9209c83e609f4b289f1254c251c294a4c2abbe69bfc::" providerId="AD" clId="Web-{68343A76-E45E-C811-0F25-AE2986DD2824}" dt="2020-01-08T04:35:54.840" v="1723" actId="20577"/>
        <pc:sldMkLst>
          <pc:docMk/>
          <pc:sldMk cId="2780461161" sldId="311"/>
        </pc:sldMkLst>
        <pc:spChg chg="del">
          <ac:chgData name="Guest User" userId="S::urn:spo:anon#0273ffbe6a4b6f522e96d9209c83e609f4b289f1254c251c294a4c2abbe69bfc::" providerId="AD" clId="Web-{68343A76-E45E-C811-0F25-AE2986DD2824}" dt="2020-01-08T03:26:58.553" v="1259"/>
          <ac:spMkLst>
            <pc:docMk/>
            <pc:sldMk cId="2780461161" sldId="311"/>
            <ac:spMk id="4" creationId="{1D13343E-F651-F649-9E21-C702EDBF18DA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3:33:53.679" v="1279"/>
          <ac:spMkLst>
            <pc:docMk/>
            <pc:sldMk cId="2780461161" sldId="311"/>
            <ac:spMk id="7" creationId="{D6A30122-06DF-469A-9419-F5120FC091EB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35:54.840" v="1723" actId="20577"/>
          <ac:spMkLst>
            <pc:docMk/>
            <pc:sldMk cId="2780461161" sldId="311"/>
            <ac:spMk id="10" creationId="{7E7DB847-5D74-469F-897B-D0C82DC0DA4C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3:33:53.679" v="1278"/>
          <ac:spMkLst>
            <pc:docMk/>
            <pc:sldMk cId="2780461161" sldId="311"/>
            <ac:spMk id="15" creationId="{AABA1CC9-78C1-475D-8850-EBF10BC90F4A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3:33:53.679" v="1277"/>
          <ac:spMkLst>
            <pc:docMk/>
            <pc:sldMk cId="2780461161" sldId="311"/>
            <ac:spMk id="16" creationId="{5CE39FE0-FE33-4B9C-8E98-A2C27DAF1862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3:45:37.164" v="1332" actId="1076"/>
          <ac:spMkLst>
            <pc:docMk/>
            <pc:sldMk cId="2780461161" sldId="311"/>
            <ac:spMk id="19" creationId="{7D58278E-AA6F-4FAB-8732-D4E388EA571D}"/>
          </ac:spMkLst>
        </pc:spChg>
        <pc:picChg chg="add del mod">
          <ac:chgData name="Guest User" userId="S::urn:spo:anon#0273ffbe6a4b6f522e96d9209c83e609f4b289f1254c251c294a4c2abbe69bfc::" providerId="AD" clId="Web-{68343A76-E45E-C811-0F25-AE2986DD2824}" dt="2020-01-08T03:33:55.366" v="1280"/>
          <ac:picMkLst>
            <pc:docMk/>
            <pc:sldMk cId="2780461161" sldId="311"/>
            <ac:picMk id="3" creationId="{CA7E17EF-FC4E-4136-BF24-E67FD65BB2F2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3:25:14.287" v="1239"/>
          <ac:picMkLst>
            <pc:docMk/>
            <pc:sldMk cId="2780461161" sldId="311"/>
            <ac:picMk id="6" creationId="{698D6304-CF80-3940-B2AA-3DA476916E3C}"/>
          </ac:picMkLst>
        </pc:picChg>
        <pc:picChg chg="add del mod modCrop">
          <ac:chgData name="Guest User" userId="S::urn:spo:anon#0273ffbe6a4b6f522e96d9209c83e609f4b289f1254c251c294a4c2abbe69bfc::" providerId="AD" clId="Web-{68343A76-E45E-C811-0F25-AE2986DD2824}" dt="2020-01-08T03:41:29.070" v="1308"/>
          <ac:picMkLst>
            <pc:docMk/>
            <pc:sldMk cId="2780461161" sldId="311"/>
            <ac:picMk id="11" creationId="{4059FED9-490C-4110-ABF4-32EBBC1178CD}"/>
          </ac:picMkLst>
        </pc:picChg>
        <pc:picChg chg="add mod">
          <ac:chgData name="Guest User" userId="S::urn:spo:anon#0273ffbe6a4b6f522e96d9209c83e609f4b289f1254c251c294a4c2abbe69bfc::" providerId="AD" clId="Web-{68343A76-E45E-C811-0F25-AE2986DD2824}" dt="2020-01-08T03:45:31.804" v="1331" actId="14100"/>
          <ac:picMkLst>
            <pc:docMk/>
            <pc:sldMk cId="2780461161" sldId="311"/>
            <ac:picMk id="17" creationId="{E1921724-5F1A-4817-9191-3E333AB8FB45}"/>
          </ac:picMkLst>
        </pc:picChg>
      </pc:sldChg>
      <pc:sldChg chg="add del replId">
        <pc:chgData name="Guest User" userId="S::urn:spo:anon#0273ffbe6a4b6f522e96d9209c83e609f4b289f1254c251c294a4c2abbe69bfc::" providerId="AD" clId="Web-{68343A76-E45E-C811-0F25-AE2986DD2824}" dt="2020-01-08T03:26:17.693" v="1252"/>
        <pc:sldMkLst>
          <pc:docMk/>
          <pc:sldMk cId="2516900429" sldId="312"/>
        </pc:sldMkLst>
      </pc:sldChg>
      <pc:sldChg chg="addSp delSp modSp add replId">
        <pc:chgData name="Guest User" userId="S::urn:spo:anon#0273ffbe6a4b6f522e96d9209c83e609f4b289f1254c251c294a4c2abbe69bfc::" providerId="AD" clId="Web-{68343A76-E45E-C811-0F25-AE2986DD2824}" dt="2020-01-08T04:10:39.619" v="1715" actId="20577"/>
        <pc:sldMkLst>
          <pc:docMk/>
          <pc:sldMk cId="2772419611" sldId="312"/>
        </pc:sldMkLst>
        <pc:spChg chg="del">
          <ac:chgData name="Guest User" userId="S::urn:spo:anon#0273ffbe6a4b6f522e96d9209c83e609f4b289f1254c251c294a4c2abbe69bfc::" providerId="AD" clId="Web-{68343A76-E45E-C811-0F25-AE2986DD2824}" dt="2020-01-08T03:32:01.272" v="1264"/>
          <ac:spMkLst>
            <pc:docMk/>
            <pc:sldMk cId="2772419611" sldId="312"/>
            <ac:spMk id="7" creationId="{D6A30122-06DF-469A-9419-F5120FC091EB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10:39.619" v="1715" actId="20577"/>
          <ac:spMkLst>
            <pc:docMk/>
            <pc:sldMk cId="2772419611" sldId="312"/>
            <ac:spMk id="10" creationId="{7E7DB847-5D74-469F-897B-D0C82DC0DA4C}"/>
          </ac:spMkLst>
        </pc:spChg>
        <pc:spChg chg="del">
          <ac:chgData name="Guest User" userId="S::urn:spo:anon#0273ffbe6a4b6f522e96d9209c83e609f4b289f1254c251c294a4c2abbe69bfc::" providerId="AD" clId="Web-{68343A76-E45E-C811-0F25-AE2986DD2824}" dt="2020-01-08T03:32:01.272" v="1263"/>
          <ac:spMkLst>
            <pc:docMk/>
            <pc:sldMk cId="2772419611" sldId="312"/>
            <ac:spMk id="15" creationId="{AABA1CC9-78C1-475D-8850-EBF10BC90F4A}"/>
          </ac:spMkLst>
        </pc:spChg>
        <pc:spChg chg="del">
          <ac:chgData name="Guest User" userId="S::urn:spo:anon#0273ffbe6a4b6f522e96d9209c83e609f4b289f1254c251c294a4c2abbe69bfc::" providerId="AD" clId="Web-{68343A76-E45E-C811-0F25-AE2986DD2824}" dt="2020-01-08T03:32:01.272" v="1262"/>
          <ac:spMkLst>
            <pc:docMk/>
            <pc:sldMk cId="2772419611" sldId="312"/>
            <ac:spMk id="16" creationId="{5CE39FE0-FE33-4B9C-8E98-A2C27DAF1862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3:45:49.836" v="1334" actId="14100"/>
          <ac:spMkLst>
            <pc:docMk/>
            <pc:sldMk cId="2772419611" sldId="312"/>
            <ac:spMk id="19" creationId="{90068077-A518-4019-AE08-7CDC1F235981}"/>
          </ac:spMkLst>
        </pc:spChg>
        <pc:picChg chg="del">
          <ac:chgData name="Guest User" userId="S::urn:spo:anon#0273ffbe6a4b6f522e96d9209c83e609f4b289f1254c251c294a4c2abbe69bfc::" providerId="AD" clId="Web-{68343A76-E45E-C811-0F25-AE2986DD2824}" dt="2020-01-08T03:31:59.647" v="1261"/>
          <ac:picMkLst>
            <pc:docMk/>
            <pc:sldMk cId="2772419611" sldId="312"/>
            <ac:picMk id="3" creationId="{CA7E17EF-FC4E-4136-BF24-E67FD65BB2F2}"/>
          </ac:picMkLst>
        </pc:picChg>
        <pc:picChg chg="add del mod modCrop">
          <ac:chgData name="Guest User" userId="S::urn:spo:anon#0273ffbe6a4b6f522e96d9209c83e609f4b289f1254c251c294a4c2abbe69bfc::" providerId="AD" clId="Web-{68343A76-E45E-C811-0F25-AE2986DD2824}" dt="2020-01-08T03:42:41.367" v="1316"/>
          <ac:picMkLst>
            <pc:docMk/>
            <pc:sldMk cId="2772419611" sldId="312"/>
            <ac:picMk id="4" creationId="{FD5DEA62-4345-4F89-939C-55BF6B852428}"/>
          </ac:picMkLst>
        </pc:picChg>
        <pc:picChg chg="add del mod">
          <ac:chgData name="Guest User" userId="S::urn:spo:anon#0273ffbe6a4b6f522e96d9209c83e609f4b289f1254c251c294a4c2abbe69bfc::" providerId="AD" clId="Web-{68343A76-E45E-C811-0F25-AE2986DD2824}" dt="2020-01-08T03:43:54.851" v="1318"/>
          <ac:picMkLst>
            <pc:docMk/>
            <pc:sldMk cId="2772419611" sldId="312"/>
            <ac:picMk id="6" creationId="{C9F2ECAA-9E8C-4009-A5D7-D9064175CF4C}"/>
          </ac:picMkLst>
        </pc:picChg>
        <pc:picChg chg="add mod">
          <ac:chgData name="Guest User" userId="S::urn:spo:anon#0273ffbe6a4b6f522e96d9209c83e609f4b289f1254c251c294a4c2abbe69bfc::" providerId="AD" clId="Web-{68343A76-E45E-C811-0F25-AE2986DD2824}" dt="2020-01-08T03:45:27.492" v="1330" actId="1076"/>
          <ac:picMkLst>
            <pc:docMk/>
            <pc:sldMk cId="2772419611" sldId="312"/>
            <ac:picMk id="12" creationId="{7E4F4AFB-6BE4-445B-A75F-FF9B33DEE6E5}"/>
          </ac:picMkLst>
        </pc:picChg>
      </pc:sldChg>
    </pc:docChg>
  </pc:docChgLst>
  <pc:docChgLst>
    <pc:chgData name="CHAN Tai To" userId="f52902a0-2b1b-4876-be59-5c059e5db949" providerId="ADAL" clId="{4FFA2DC5-DE63-4F44-B195-2E5B74A3AF56}"/>
    <pc:docChg chg="custSel modSld">
      <pc:chgData name="CHAN Tai To" userId="f52902a0-2b1b-4876-be59-5c059e5db949" providerId="ADAL" clId="{4FFA2DC5-DE63-4F44-B195-2E5B74A3AF56}" dt="2020-01-08T07:38:41.028" v="126" actId="688"/>
      <pc:docMkLst>
        <pc:docMk/>
      </pc:docMkLst>
      <pc:sldChg chg="addSp delSp modSp">
        <pc:chgData name="CHAN Tai To" userId="f52902a0-2b1b-4876-be59-5c059e5db949" providerId="ADAL" clId="{4FFA2DC5-DE63-4F44-B195-2E5B74A3AF56}" dt="2020-01-08T07:38:41.028" v="126" actId="688"/>
        <pc:sldMkLst>
          <pc:docMk/>
          <pc:sldMk cId="2605342404" sldId="288"/>
        </pc:sldMkLst>
        <pc:spChg chg="add del mod">
          <ac:chgData name="CHAN Tai To" userId="f52902a0-2b1b-4876-be59-5c059e5db949" providerId="ADAL" clId="{4FFA2DC5-DE63-4F44-B195-2E5B74A3AF56}" dt="2020-01-08T07:37:05.735" v="38" actId="478"/>
          <ac:spMkLst>
            <pc:docMk/>
            <pc:sldMk cId="2605342404" sldId="288"/>
            <ac:spMk id="4" creationId="{616CE425-78FA-41F5-9007-F46BBFA58D7D}"/>
          </ac:spMkLst>
        </pc:spChg>
        <pc:spChg chg="add mod">
          <ac:chgData name="CHAN Tai To" userId="f52902a0-2b1b-4876-be59-5c059e5db949" providerId="ADAL" clId="{4FFA2DC5-DE63-4F44-B195-2E5B74A3AF56}" dt="2020-01-08T07:38:41.028" v="126" actId="688"/>
          <ac:spMkLst>
            <pc:docMk/>
            <pc:sldMk cId="2605342404" sldId="288"/>
            <ac:spMk id="15" creationId="{20D0FE73-E897-4FC5-9D6B-70690F546C2E}"/>
          </ac:spMkLst>
        </pc:spChg>
      </pc:sldChg>
      <pc:sldChg chg="modSp delCm">
        <pc:chgData name="CHAN Tai To" userId="f52902a0-2b1b-4876-be59-5c059e5db949" providerId="ADAL" clId="{4FFA2DC5-DE63-4F44-B195-2E5B74A3AF56}" dt="2020-01-08T07:35:12.962" v="4" actId="14826"/>
        <pc:sldMkLst>
          <pc:docMk/>
          <pc:sldMk cId="2373578971" sldId="297"/>
        </pc:sldMkLst>
        <pc:picChg chg="mod">
          <ac:chgData name="CHAN Tai To" userId="f52902a0-2b1b-4876-be59-5c059e5db949" providerId="ADAL" clId="{4FFA2DC5-DE63-4F44-B195-2E5B74A3AF56}" dt="2020-01-08T07:35:12.962" v="4" actId="14826"/>
          <ac:picMkLst>
            <pc:docMk/>
            <pc:sldMk cId="2373578971" sldId="297"/>
            <ac:picMk id="6" creationId="{770C1166-C7F1-4FAF-8F55-16E6AE4A4C81}"/>
          </ac:picMkLst>
        </pc:picChg>
      </pc:sldChg>
      <pc:sldChg chg="modSp delCm modCm">
        <pc:chgData name="CHAN Tai To" userId="f52902a0-2b1b-4876-be59-5c059e5db949" providerId="ADAL" clId="{4FFA2DC5-DE63-4F44-B195-2E5B74A3AF56}" dt="2020-01-08T07:34:47.695" v="2" actId="14826"/>
        <pc:sldMkLst>
          <pc:docMk/>
          <pc:sldMk cId="3542731944" sldId="299"/>
        </pc:sldMkLst>
        <pc:picChg chg="mod">
          <ac:chgData name="CHAN Tai To" userId="f52902a0-2b1b-4876-be59-5c059e5db949" providerId="ADAL" clId="{4FFA2DC5-DE63-4F44-B195-2E5B74A3AF56}" dt="2020-01-08T07:34:47.695" v="2" actId="14826"/>
          <ac:picMkLst>
            <pc:docMk/>
            <pc:sldMk cId="3542731944" sldId="299"/>
            <ac:picMk id="4" creationId="{C945307D-C38A-45AE-AF94-DEB1624BFE39}"/>
          </ac:picMkLst>
        </pc:picChg>
      </pc:sldChg>
      <pc:sldChg chg="modSp">
        <pc:chgData name="CHAN Tai To" userId="f52902a0-2b1b-4876-be59-5c059e5db949" providerId="ADAL" clId="{4FFA2DC5-DE63-4F44-B195-2E5B74A3AF56}" dt="2020-01-08T07:36:18.952" v="36" actId="20577"/>
        <pc:sldMkLst>
          <pc:docMk/>
          <pc:sldMk cId="1684015177" sldId="308"/>
        </pc:sldMkLst>
        <pc:spChg chg="mod">
          <ac:chgData name="CHAN Tai To" userId="f52902a0-2b1b-4876-be59-5c059e5db949" providerId="ADAL" clId="{4FFA2DC5-DE63-4F44-B195-2E5B74A3AF56}" dt="2020-01-08T07:36:18.952" v="36" actId="20577"/>
          <ac:spMkLst>
            <pc:docMk/>
            <pc:sldMk cId="1684015177" sldId="308"/>
            <ac:spMk id="5" creationId="{116134A9-1F77-4A80-97F8-458E5AD6B93D}"/>
          </ac:spMkLst>
        </pc:spChg>
      </pc:sldChg>
    </pc:docChg>
  </pc:docChgLst>
  <pc:docChgLst>
    <pc:chgData name="XUE Kaiwen" userId="2d4d6e78-c990-4a73-83d2-42ec496ff339" providerId="ADAL" clId="{4DD921A4-0B87-434C-B26C-991E5F5B34D3}"/>
    <pc:docChg chg="undo custSel addSld delSld modSld">
      <pc:chgData name="XUE Kaiwen" userId="2d4d6e78-c990-4a73-83d2-42ec496ff339" providerId="ADAL" clId="{4DD921A4-0B87-434C-B26C-991E5F5B34D3}" dt="2019-10-31T14:21:16.626" v="1543" actId="14100"/>
      <pc:docMkLst>
        <pc:docMk/>
      </pc:docMkLst>
      <pc:sldChg chg="addSp modSp">
        <pc:chgData name="XUE Kaiwen" userId="2d4d6e78-c990-4a73-83d2-42ec496ff339" providerId="ADAL" clId="{4DD921A4-0B87-434C-B26C-991E5F5B34D3}" dt="2019-10-31T14:06:00.882" v="749" actId="1076"/>
        <pc:sldMkLst>
          <pc:docMk/>
          <pc:sldMk cId="1319797686" sldId="267"/>
        </pc:sldMkLst>
        <pc:spChg chg="mod">
          <ac:chgData name="XUE Kaiwen" userId="2d4d6e78-c990-4a73-83d2-42ec496ff339" providerId="ADAL" clId="{4DD921A4-0B87-434C-B26C-991E5F5B34D3}" dt="2019-10-31T14:05:55.059" v="748" actId="20577"/>
          <ac:spMkLst>
            <pc:docMk/>
            <pc:sldMk cId="1319797686" sldId="267"/>
            <ac:spMk id="3" creationId="{07E1ED3C-C337-3147-9C5D-A2B050195E95}"/>
          </ac:spMkLst>
        </pc:spChg>
        <pc:picChg chg="add mod">
          <ac:chgData name="XUE Kaiwen" userId="2d4d6e78-c990-4a73-83d2-42ec496ff339" providerId="ADAL" clId="{4DD921A4-0B87-434C-B26C-991E5F5B34D3}" dt="2019-10-31T14:06:00.882" v="749" actId="1076"/>
          <ac:picMkLst>
            <pc:docMk/>
            <pc:sldMk cId="1319797686" sldId="267"/>
            <ac:picMk id="4" creationId="{AD1BC203-BC46-7A41-A011-07E7A2AA05C4}"/>
          </ac:picMkLst>
        </pc:picChg>
        <pc:picChg chg="add mod">
          <ac:chgData name="XUE Kaiwen" userId="2d4d6e78-c990-4a73-83d2-42ec496ff339" providerId="ADAL" clId="{4DD921A4-0B87-434C-B26C-991E5F5B34D3}" dt="2019-10-31T14:06:00.882" v="749" actId="1076"/>
          <ac:picMkLst>
            <pc:docMk/>
            <pc:sldMk cId="1319797686" sldId="267"/>
            <ac:picMk id="6" creationId="{00C200C7-8433-4F40-B7C0-E3F7828F5D0D}"/>
          </ac:picMkLst>
        </pc:picChg>
        <pc:picChg chg="add mod">
          <ac:chgData name="XUE Kaiwen" userId="2d4d6e78-c990-4a73-83d2-42ec496ff339" providerId="ADAL" clId="{4DD921A4-0B87-434C-B26C-991E5F5B34D3}" dt="2019-10-31T14:06:00.882" v="749" actId="1076"/>
          <ac:picMkLst>
            <pc:docMk/>
            <pc:sldMk cId="1319797686" sldId="267"/>
            <ac:picMk id="11" creationId="{224299A6-A97D-5342-A288-4BFC4472CDCE}"/>
          </ac:picMkLst>
        </pc:picChg>
      </pc:sldChg>
      <pc:sldChg chg="addSp delSp modSp add">
        <pc:chgData name="XUE Kaiwen" userId="2d4d6e78-c990-4a73-83d2-42ec496ff339" providerId="ADAL" clId="{4DD921A4-0B87-434C-B26C-991E5F5B34D3}" dt="2019-10-31T14:21:16.626" v="1543" actId="14100"/>
        <pc:sldMkLst>
          <pc:docMk/>
          <pc:sldMk cId="1538826324" sldId="281"/>
        </pc:sldMkLst>
        <pc:spChg chg="mod">
          <ac:chgData name="XUE Kaiwen" userId="2d4d6e78-c990-4a73-83d2-42ec496ff339" providerId="ADAL" clId="{4DD921A4-0B87-434C-B26C-991E5F5B34D3}" dt="2019-10-31T14:08:21.580" v="1051" actId="20577"/>
          <ac:spMkLst>
            <pc:docMk/>
            <pc:sldMk cId="1538826324" sldId="281"/>
            <ac:spMk id="3" creationId="{07E1ED3C-C337-3147-9C5D-A2B050195E95}"/>
          </ac:spMkLst>
        </pc:spChg>
        <pc:spChg chg="add mod">
          <ac:chgData name="XUE Kaiwen" userId="2d4d6e78-c990-4a73-83d2-42ec496ff339" providerId="ADAL" clId="{4DD921A4-0B87-434C-B26C-991E5F5B34D3}" dt="2019-10-31T14:21:16.626" v="1543" actId="14100"/>
          <ac:spMkLst>
            <pc:docMk/>
            <pc:sldMk cId="1538826324" sldId="281"/>
            <ac:spMk id="10" creationId="{E7C70254-E3EE-474A-9FE9-8CAE4F9A60B0}"/>
          </ac:spMkLst>
        </pc:spChg>
        <pc:picChg chg="del">
          <ac:chgData name="XUE Kaiwen" userId="2d4d6e78-c990-4a73-83d2-42ec496ff339" providerId="ADAL" clId="{4DD921A4-0B87-434C-B26C-991E5F5B34D3}" dt="2019-10-31T14:04:47.128" v="671" actId="478"/>
          <ac:picMkLst>
            <pc:docMk/>
            <pc:sldMk cId="1538826324" sldId="281"/>
            <ac:picMk id="4" creationId="{AD1BC203-BC46-7A41-A011-07E7A2AA05C4}"/>
          </ac:picMkLst>
        </pc:picChg>
        <pc:picChg chg="add mod">
          <ac:chgData name="XUE Kaiwen" userId="2d4d6e78-c990-4a73-83d2-42ec496ff339" providerId="ADAL" clId="{4DD921A4-0B87-434C-B26C-991E5F5B34D3}" dt="2019-10-31T14:12:12.988" v="1065" actId="962"/>
          <ac:picMkLst>
            <pc:docMk/>
            <pc:sldMk cId="1538826324" sldId="281"/>
            <ac:picMk id="5" creationId="{64B5F3DA-689F-D740-B21E-36397679A7D4}"/>
          </ac:picMkLst>
        </pc:picChg>
        <pc:picChg chg="del">
          <ac:chgData name="XUE Kaiwen" userId="2d4d6e78-c990-4a73-83d2-42ec496ff339" providerId="ADAL" clId="{4DD921A4-0B87-434C-B26C-991E5F5B34D3}" dt="2019-10-31T14:04:46.290" v="670" actId="478"/>
          <ac:picMkLst>
            <pc:docMk/>
            <pc:sldMk cId="1538826324" sldId="281"/>
            <ac:picMk id="6" creationId="{00C200C7-8433-4F40-B7C0-E3F7828F5D0D}"/>
          </ac:picMkLst>
        </pc:picChg>
        <pc:picChg chg="del">
          <ac:chgData name="XUE Kaiwen" userId="2d4d6e78-c990-4a73-83d2-42ec496ff339" providerId="ADAL" clId="{4DD921A4-0B87-434C-B26C-991E5F5B34D3}" dt="2019-10-31T14:04:46.290" v="670" actId="478"/>
          <ac:picMkLst>
            <pc:docMk/>
            <pc:sldMk cId="1538826324" sldId="281"/>
            <ac:picMk id="11" creationId="{224299A6-A97D-5342-A288-4BFC4472CDCE}"/>
          </ac:picMkLst>
        </pc:picChg>
        <pc:picChg chg="add mod">
          <ac:chgData name="XUE Kaiwen" userId="2d4d6e78-c990-4a73-83d2-42ec496ff339" providerId="ADAL" clId="{4DD921A4-0B87-434C-B26C-991E5F5B34D3}" dt="2019-10-31T14:13:47.081" v="1132" actId="1076"/>
          <ac:picMkLst>
            <pc:docMk/>
            <pc:sldMk cId="1538826324" sldId="281"/>
            <ac:picMk id="14" creationId="{5D956012-039A-FB4B-9FCE-77B57E245ADA}"/>
          </ac:picMkLst>
        </pc:picChg>
      </pc:sldChg>
    </pc:docChg>
  </pc:docChgLst>
  <pc:docChgLst>
    <pc:chgData name="Guest User" userId="S::urn:spo:anon#0273ffbe6a4b6f522e96d9209c83e609f4b289f1254c251c294a4c2abbe69bfc::" providerId="AD" clId="Web-{82A0755A-ED3F-769D-CF9B-91641CFA32CF}"/>
    <pc:docChg chg="addSld delSld modSld sldOrd">
      <pc:chgData name="Guest User" userId="S::urn:spo:anon#0273ffbe6a4b6f522e96d9209c83e609f4b289f1254c251c294a4c2abbe69bfc::" providerId="AD" clId="Web-{82A0755A-ED3F-769D-CF9B-91641CFA32CF}" dt="2020-01-07T15:22:27.869" v="560" actId="20577"/>
      <pc:docMkLst>
        <pc:docMk/>
      </pc:docMkLst>
      <pc:sldChg chg="modSp">
        <pc:chgData name="Guest User" userId="S::urn:spo:anon#0273ffbe6a4b6f522e96d9209c83e609f4b289f1254c251c294a4c2abbe69bfc::" providerId="AD" clId="Web-{82A0755A-ED3F-769D-CF9B-91641CFA32CF}" dt="2020-01-07T15:18:31.696" v="504" actId="1076"/>
        <pc:sldMkLst>
          <pc:docMk/>
          <pc:sldMk cId="1319797686" sldId="267"/>
        </pc:sldMkLst>
        <pc:spChg chg="mod">
          <ac:chgData name="Guest User" userId="S::urn:spo:anon#0273ffbe6a4b6f522e96d9209c83e609f4b289f1254c251c294a4c2abbe69bfc::" providerId="AD" clId="Web-{82A0755A-ED3F-769D-CF9B-91641CFA32CF}" dt="2020-01-07T14:27:56.562" v="106" actId="20577"/>
          <ac:spMkLst>
            <pc:docMk/>
            <pc:sldMk cId="1319797686" sldId="267"/>
            <ac:spMk id="18" creationId="{F818A2F8-A756-41E4-B124-EA18A9944D8C}"/>
          </ac:spMkLst>
        </pc:spChg>
        <pc:cxnChg chg="mod">
          <ac:chgData name="Guest User" userId="S::urn:spo:anon#0273ffbe6a4b6f522e96d9209c83e609f4b289f1254c251c294a4c2abbe69bfc::" providerId="AD" clId="Web-{82A0755A-ED3F-769D-CF9B-91641CFA32CF}" dt="2020-01-07T15:18:31.696" v="504" actId="1076"/>
          <ac:cxnSpMkLst>
            <pc:docMk/>
            <pc:sldMk cId="1319797686" sldId="267"/>
            <ac:cxnSpMk id="12" creationId="{C9E7249D-104D-4651-BFC3-6D1640903D56}"/>
          </ac:cxnSpMkLst>
        </pc:cxnChg>
      </pc:sldChg>
      <pc:sldChg chg="modSp">
        <pc:chgData name="Guest User" userId="S::urn:spo:anon#0273ffbe6a4b6f522e96d9209c83e609f4b289f1254c251c294a4c2abbe69bfc::" providerId="AD" clId="Web-{82A0755A-ED3F-769D-CF9B-91641CFA32CF}" dt="2020-01-07T15:18:04.259" v="499" actId="1076"/>
        <pc:sldMkLst>
          <pc:docMk/>
          <pc:sldMk cId="3722605717" sldId="287"/>
        </pc:sldMkLst>
        <pc:spChg chg="mod">
          <ac:chgData name="Guest User" userId="S::urn:spo:anon#0273ffbe6a4b6f522e96d9209c83e609f4b289f1254c251c294a4c2abbe69bfc::" providerId="AD" clId="Web-{82A0755A-ED3F-769D-CF9B-91641CFA32CF}" dt="2020-01-07T14:27:51.296" v="104" actId="20577"/>
          <ac:spMkLst>
            <pc:docMk/>
            <pc:sldMk cId="3722605717" sldId="287"/>
            <ac:spMk id="10" creationId="{7E7DB847-5D74-469F-897B-D0C82DC0DA4C}"/>
          </ac:spMkLst>
        </pc:spChg>
        <pc:cxnChg chg="mod">
          <ac:chgData name="Guest User" userId="S::urn:spo:anon#0273ffbe6a4b6f522e96d9209c83e609f4b289f1254c251c294a4c2abbe69bfc::" providerId="AD" clId="Web-{82A0755A-ED3F-769D-CF9B-91641CFA32CF}" dt="2020-01-07T15:18:04.259" v="499" actId="1076"/>
          <ac:cxnSpMkLst>
            <pc:docMk/>
            <pc:sldMk cId="3722605717" sldId="287"/>
            <ac:cxnSpMk id="9" creationId="{2B1348B6-9F94-4C67-A644-484A6D7DC220}"/>
          </ac:cxnSpMkLst>
        </pc:cxnChg>
      </pc:sldChg>
      <pc:sldChg chg="addSp delSp modSp">
        <pc:chgData name="Guest User" userId="S::urn:spo:anon#0273ffbe6a4b6f522e96d9209c83e609f4b289f1254c251c294a4c2abbe69bfc::" providerId="AD" clId="Web-{82A0755A-ED3F-769D-CF9B-91641CFA32CF}" dt="2020-01-07T14:47:56.552" v="334"/>
        <pc:sldMkLst>
          <pc:docMk/>
          <pc:sldMk cId="109673998" sldId="291"/>
        </pc:sldMkLst>
        <pc:spChg chg="add del mod">
          <ac:chgData name="Guest User" userId="S::urn:spo:anon#0273ffbe6a4b6f522e96d9209c83e609f4b289f1254c251c294a4c2abbe69bfc::" providerId="AD" clId="Web-{82A0755A-ED3F-769D-CF9B-91641CFA32CF}" dt="2020-01-07T14:44:12.208" v="318"/>
          <ac:spMkLst>
            <pc:docMk/>
            <pc:sldMk cId="109673998" sldId="291"/>
            <ac:spMk id="3" creationId="{D659A7E3-65B7-4F33-9AB4-96A44FEF1B28}"/>
          </ac:spMkLst>
        </pc:spChg>
        <pc:spChg chg="mod">
          <ac:chgData name="Guest User" userId="S::urn:spo:anon#0273ffbe6a4b6f522e96d9209c83e609f4b289f1254c251c294a4c2abbe69bfc::" providerId="AD" clId="Web-{82A0755A-ED3F-769D-CF9B-91641CFA32CF}" dt="2020-01-07T14:26:45.140" v="79" actId="20577"/>
          <ac:spMkLst>
            <pc:docMk/>
            <pc:sldMk cId="109673998" sldId="291"/>
            <ac:spMk id="10" creationId="{7E7DB847-5D74-469F-897B-D0C82DC0DA4C}"/>
          </ac:spMkLst>
        </pc:spChg>
        <pc:picChg chg="add">
          <ac:chgData name="Guest User" userId="S::urn:spo:anon#0273ffbe6a4b6f522e96d9209c83e609f4b289f1254c251c294a4c2abbe69bfc::" providerId="AD" clId="Web-{82A0755A-ED3F-769D-CF9B-91641CFA32CF}" dt="2020-01-07T14:44:18.458" v="319"/>
          <ac:picMkLst>
            <pc:docMk/>
            <pc:sldMk cId="109673998" sldId="291"/>
            <ac:picMk id="4" creationId="{A65DA139-BA10-40E3-BD14-BEE3C2A7AB05}"/>
          </ac:picMkLst>
        </pc:picChg>
        <pc:picChg chg="add del mod modCrop">
          <ac:chgData name="Guest User" userId="S::urn:spo:anon#0273ffbe6a4b6f522e96d9209c83e609f4b289f1254c251c294a4c2abbe69bfc::" providerId="AD" clId="Web-{82A0755A-ED3F-769D-CF9B-91641CFA32CF}" dt="2020-01-07T14:47:56.552" v="334"/>
          <ac:picMkLst>
            <pc:docMk/>
            <pc:sldMk cId="109673998" sldId="291"/>
            <ac:picMk id="5" creationId="{264F6241-43DF-4C19-8951-A3163E63ED44}"/>
          </ac:picMkLst>
        </pc:picChg>
      </pc:sldChg>
      <pc:sldChg chg="addSp modSp">
        <pc:chgData name="Guest User" userId="S::urn:spo:anon#0273ffbe6a4b6f522e96d9209c83e609f4b289f1254c251c294a4c2abbe69bfc::" providerId="AD" clId="Web-{82A0755A-ED3F-769D-CF9B-91641CFA32CF}" dt="2020-01-07T15:00:02.306" v="400" actId="20577"/>
        <pc:sldMkLst>
          <pc:docMk/>
          <pc:sldMk cId="4206809367" sldId="292"/>
        </pc:sldMkLst>
        <pc:spChg chg="mod">
          <ac:chgData name="Guest User" userId="S::urn:spo:anon#0273ffbe6a4b6f522e96d9209c83e609f4b289f1254c251c294a4c2abbe69bfc::" providerId="AD" clId="Web-{82A0755A-ED3F-769D-CF9B-91641CFA32CF}" dt="2020-01-07T15:00:02.306" v="400" actId="20577"/>
          <ac:spMkLst>
            <pc:docMk/>
            <pc:sldMk cId="4206809367" sldId="292"/>
            <ac:spMk id="10" creationId="{7E7DB847-5D74-469F-897B-D0C82DC0DA4C}"/>
          </ac:spMkLst>
        </pc:spChg>
        <pc:picChg chg="add mod">
          <ac:chgData name="Guest User" userId="S::urn:spo:anon#0273ffbe6a4b6f522e96d9209c83e609f4b289f1254c251c294a4c2abbe69bfc::" providerId="AD" clId="Web-{82A0755A-ED3F-769D-CF9B-91641CFA32CF}" dt="2020-01-07T14:33:35.267" v="265" actId="1076"/>
          <ac:picMkLst>
            <pc:docMk/>
            <pc:sldMk cId="4206809367" sldId="292"/>
            <ac:picMk id="3" creationId="{6D6A7EB9-CBA4-4A2D-A285-2D9D2F310E5B}"/>
          </ac:picMkLst>
        </pc:picChg>
        <pc:picChg chg="add mod">
          <ac:chgData name="Guest User" userId="S::urn:spo:anon#0273ffbe6a4b6f522e96d9209c83e609f4b289f1254c251c294a4c2abbe69bfc::" providerId="AD" clId="Web-{82A0755A-ED3F-769D-CF9B-91641CFA32CF}" dt="2020-01-07T14:52:10.382" v="363" actId="1076"/>
          <ac:picMkLst>
            <pc:docMk/>
            <pc:sldMk cId="4206809367" sldId="292"/>
            <ac:picMk id="4" creationId="{78F85E8D-7C7A-44C2-AA1D-23FB7740E246}"/>
          </ac:picMkLst>
        </pc:picChg>
      </pc:sldChg>
      <pc:sldChg chg="modSp ord">
        <pc:chgData name="Guest User" userId="S::urn:spo:anon#0273ffbe6a4b6f522e96d9209c83e609f4b289f1254c251c294a4c2abbe69bfc::" providerId="AD" clId="Web-{82A0755A-ED3F-769D-CF9B-91641CFA32CF}" dt="2020-01-07T15:22:19.166" v="555"/>
        <pc:sldMkLst>
          <pc:docMk/>
          <pc:sldMk cId="1960738877" sldId="293"/>
        </pc:sldMkLst>
        <pc:spChg chg="mod">
          <ac:chgData name="Guest User" userId="S::urn:spo:anon#0273ffbe6a4b6f522e96d9209c83e609f4b289f1254c251c294a4c2abbe69bfc::" providerId="AD" clId="Web-{82A0755A-ED3F-769D-CF9B-91641CFA32CF}" dt="2020-01-07T15:19:55.681" v="554" actId="14100"/>
          <ac:spMkLst>
            <pc:docMk/>
            <pc:sldMk cId="1960738877" sldId="293"/>
            <ac:spMk id="10" creationId="{7E7DB847-5D74-469F-897B-D0C82DC0DA4C}"/>
          </ac:spMkLst>
        </pc:spChg>
        <pc:cxnChg chg="mod">
          <ac:chgData name="Guest User" userId="S::urn:spo:anon#0273ffbe6a4b6f522e96d9209c83e609f4b289f1254c251c294a4c2abbe69bfc::" providerId="AD" clId="Web-{82A0755A-ED3F-769D-CF9B-91641CFA32CF}" dt="2020-01-07T15:00:26.009" v="406" actId="1076"/>
          <ac:cxnSpMkLst>
            <pc:docMk/>
            <pc:sldMk cId="1960738877" sldId="293"/>
            <ac:cxnSpMk id="9" creationId="{2B1348B6-9F94-4C67-A644-484A6D7DC220}"/>
          </ac:cxnSpMkLst>
        </pc:cxnChg>
      </pc:sldChg>
      <pc:sldChg chg="modSp add del replId">
        <pc:chgData name="Guest User" userId="S::urn:spo:anon#0273ffbe6a4b6f522e96d9209c83e609f4b289f1254c251c294a4c2abbe69bfc::" providerId="AD" clId="Web-{82A0755A-ED3F-769D-CF9B-91641CFA32CF}" dt="2020-01-07T15:00:42.025" v="408"/>
        <pc:sldMkLst>
          <pc:docMk/>
          <pc:sldMk cId="2169728220" sldId="294"/>
        </pc:sldMkLst>
        <pc:spChg chg="mod">
          <ac:chgData name="Guest User" userId="S::urn:spo:anon#0273ffbe6a4b6f522e96d9209c83e609f4b289f1254c251c294a4c2abbe69bfc::" providerId="AD" clId="Web-{82A0755A-ED3F-769D-CF9B-91641CFA32CF}" dt="2020-01-07T14:31:06.969" v="261" actId="20577"/>
          <ac:spMkLst>
            <pc:docMk/>
            <pc:sldMk cId="2169728220" sldId="294"/>
            <ac:spMk id="10" creationId="{7E7DB847-5D74-469F-897B-D0C82DC0DA4C}"/>
          </ac:spMkLst>
        </pc:spChg>
      </pc:sldChg>
      <pc:sldChg chg="add replId">
        <pc:chgData name="Guest User" userId="S::urn:spo:anon#0273ffbe6a4b6f522e96d9209c83e609f4b289f1254c251c294a4c2abbe69bfc::" providerId="AD" clId="Web-{82A0755A-ED3F-769D-CF9B-91641CFA32CF}" dt="2020-01-07T14:29:15.500" v="218"/>
        <pc:sldMkLst>
          <pc:docMk/>
          <pc:sldMk cId="2791809994" sldId="295"/>
        </pc:sldMkLst>
      </pc:sldChg>
      <pc:sldChg chg="modSp add replId">
        <pc:chgData name="Guest User" userId="S::urn:spo:anon#0273ffbe6a4b6f522e96d9209c83e609f4b289f1254c251c294a4c2abbe69bfc::" providerId="AD" clId="Web-{82A0755A-ED3F-769D-CF9B-91641CFA32CF}" dt="2020-01-07T15:22:26.822" v="558" actId="20577"/>
        <pc:sldMkLst>
          <pc:docMk/>
          <pc:sldMk cId="2476557418" sldId="296"/>
        </pc:sldMkLst>
        <pc:spChg chg="mod">
          <ac:chgData name="Guest User" userId="S::urn:spo:anon#0273ffbe6a4b6f522e96d9209c83e609f4b289f1254c251c294a4c2abbe69bfc::" providerId="AD" clId="Web-{82A0755A-ED3F-769D-CF9B-91641CFA32CF}" dt="2020-01-07T15:22:26.822" v="558" actId="20577"/>
          <ac:spMkLst>
            <pc:docMk/>
            <pc:sldMk cId="2476557418" sldId="296"/>
            <ac:spMk id="10" creationId="{7E7DB847-5D74-469F-897B-D0C82DC0DA4C}"/>
          </ac:spMkLst>
        </pc:spChg>
      </pc:sldChg>
      <pc:sldChg chg="addSp delSp modSp add replId addCm">
        <pc:chgData name="Guest User" userId="S::urn:spo:anon#0273ffbe6a4b6f522e96d9209c83e609f4b289f1254c251c294a4c2abbe69bfc::" providerId="AD" clId="Web-{82A0755A-ED3F-769D-CF9B-91641CFA32CF}" dt="2020-01-07T14:59:06.259" v="384" actId="20577"/>
        <pc:sldMkLst>
          <pc:docMk/>
          <pc:sldMk cId="2373578971" sldId="297"/>
        </pc:sldMkLst>
        <pc:spChg chg="mod">
          <ac:chgData name="Guest User" userId="S::urn:spo:anon#0273ffbe6a4b6f522e96d9209c83e609f4b289f1254c251c294a4c2abbe69bfc::" providerId="AD" clId="Web-{82A0755A-ED3F-769D-CF9B-91641CFA32CF}" dt="2020-01-07T14:59:06.259" v="384" actId="20577"/>
          <ac:spMkLst>
            <pc:docMk/>
            <pc:sldMk cId="2373578971" sldId="297"/>
            <ac:spMk id="10" creationId="{7E7DB847-5D74-469F-897B-D0C82DC0DA4C}"/>
          </ac:spMkLst>
        </pc:spChg>
        <pc:spChg chg="add del">
          <ac:chgData name="Guest User" userId="S::urn:spo:anon#0273ffbe6a4b6f522e96d9209c83e609f4b289f1254c251c294a4c2abbe69bfc::" providerId="AD" clId="Web-{82A0755A-ED3F-769D-CF9B-91641CFA32CF}" dt="2020-01-07T14:57:06.930" v="381"/>
          <ac:spMkLst>
            <pc:docMk/>
            <pc:sldMk cId="2373578971" sldId="297"/>
            <ac:spMk id="15" creationId="{2E0D751E-449E-41EF-95D0-1EB7479DBFC0}"/>
          </ac:spMkLst>
        </pc:spChg>
        <pc:picChg chg="add del">
          <ac:chgData name="Guest User" userId="S::urn:spo:anon#0273ffbe6a4b6f522e96d9209c83e609f4b289f1254c251c294a4c2abbe69bfc::" providerId="AD" clId="Web-{82A0755A-ED3F-769D-CF9B-91641CFA32CF}" dt="2020-01-07T14:34:08.798" v="278"/>
          <ac:picMkLst>
            <pc:docMk/>
            <pc:sldMk cId="2373578971" sldId="297"/>
            <ac:picMk id="3" creationId="{6D6A7EB9-CBA4-4A2D-A285-2D9D2F310E5B}"/>
          </ac:picMkLst>
        </pc:picChg>
        <pc:picChg chg="add del">
          <ac:chgData name="Guest User" userId="S::urn:spo:anon#0273ffbe6a4b6f522e96d9209c83e609f4b289f1254c251c294a4c2abbe69bfc::" providerId="AD" clId="Web-{82A0755A-ED3F-769D-CF9B-91641CFA32CF}" dt="2020-01-07T14:33:53.314" v="269"/>
          <ac:picMkLst>
            <pc:docMk/>
            <pc:sldMk cId="2373578971" sldId="297"/>
            <ac:picMk id="4" creationId="{D3F1A11B-0051-43BC-BFEE-10C35BAC22D5}"/>
          </ac:picMkLst>
        </pc:picChg>
        <pc:picChg chg="add del mod">
          <ac:chgData name="Guest User" userId="S::urn:spo:anon#0273ffbe6a4b6f522e96d9209c83e609f4b289f1254c251c294a4c2abbe69bfc::" providerId="AD" clId="Web-{82A0755A-ED3F-769D-CF9B-91641CFA32CF}" dt="2020-01-07T14:55:26.289" v="376"/>
          <ac:picMkLst>
            <pc:docMk/>
            <pc:sldMk cId="2373578971" sldId="297"/>
            <ac:picMk id="5" creationId="{8608432B-FD35-4048-913C-B593BE61932E}"/>
          </ac:picMkLst>
        </pc:picChg>
        <pc:picChg chg="add mod">
          <ac:chgData name="Guest User" userId="S::urn:spo:anon#0273ffbe6a4b6f522e96d9209c83e609f4b289f1254c251c294a4c2abbe69bfc::" providerId="AD" clId="Web-{82A0755A-ED3F-769D-CF9B-91641CFA32CF}" dt="2020-01-07T14:55:35.977" v="379" actId="14100"/>
          <ac:picMkLst>
            <pc:docMk/>
            <pc:sldMk cId="2373578971" sldId="297"/>
            <ac:picMk id="6" creationId="{770C1166-C7F1-4FAF-8F55-16E6AE4A4C81}"/>
          </ac:picMkLst>
        </pc:picChg>
      </pc:sldChg>
      <pc:sldChg chg="addSp delSp modSp add replId">
        <pc:chgData name="Guest User" userId="S::urn:spo:anon#0273ffbe6a4b6f522e96d9209c83e609f4b289f1254c251c294a4c2abbe69bfc::" providerId="AD" clId="Web-{82A0755A-ED3F-769D-CF9B-91641CFA32CF}" dt="2020-01-07T15:18:51.556" v="505" actId="14100"/>
        <pc:sldMkLst>
          <pc:docMk/>
          <pc:sldMk cId="3193298790" sldId="298"/>
        </pc:sldMkLst>
        <pc:spChg chg="mod">
          <ac:chgData name="Guest User" userId="S::urn:spo:anon#0273ffbe6a4b6f522e96d9209c83e609f4b289f1254c251c294a4c2abbe69bfc::" providerId="AD" clId="Web-{82A0755A-ED3F-769D-CF9B-91641CFA32CF}" dt="2020-01-07T14:59:20.446" v="395" actId="20577"/>
          <ac:spMkLst>
            <pc:docMk/>
            <pc:sldMk cId="3193298790" sldId="298"/>
            <ac:spMk id="10" creationId="{7E7DB847-5D74-469F-897B-D0C82DC0DA4C}"/>
          </ac:spMkLst>
        </pc:spChg>
        <pc:picChg chg="add mod">
          <ac:chgData name="Guest User" userId="S::urn:spo:anon#0273ffbe6a4b6f522e96d9209c83e609f4b289f1254c251c294a4c2abbe69bfc::" providerId="AD" clId="Web-{82A0755A-ED3F-769D-CF9B-91641CFA32CF}" dt="2020-01-07T15:18:51.556" v="505" actId="14100"/>
          <ac:picMkLst>
            <pc:docMk/>
            <pc:sldMk cId="3193298790" sldId="298"/>
            <ac:picMk id="3" creationId="{4B8CA6D4-6C71-4298-95F0-42B7D1CECF16}"/>
          </ac:picMkLst>
        </pc:picChg>
        <pc:picChg chg="del">
          <ac:chgData name="Guest User" userId="S::urn:spo:anon#0273ffbe6a4b6f522e96d9209c83e609f4b289f1254c251c294a4c2abbe69bfc::" providerId="AD" clId="Web-{82A0755A-ED3F-769D-CF9B-91641CFA32CF}" dt="2020-01-07T14:47:34.662" v="331"/>
          <ac:picMkLst>
            <pc:docMk/>
            <pc:sldMk cId="3193298790" sldId="298"/>
            <ac:picMk id="4" creationId="{A65DA139-BA10-40E3-BD14-BEE3C2A7AB05}"/>
          </ac:picMkLst>
        </pc:picChg>
        <pc:picChg chg="del">
          <ac:chgData name="Guest User" userId="S::urn:spo:anon#0273ffbe6a4b6f522e96d9209c83e609f4b289f1254c251c294a4c2abbe69bfc::" providerId="AD" clId="Web-{82A0755A-ED3F-769D-CF9B-91641CFA32CF}" dt="2020-01-07T14:47:33.209" v="330"/>
          <ac:picMkLst>
            <pc:docMk/>
            <pc:sldMk cId="3193298790" sldId="298"/>
            <ac:picMk id="5" creationId="{264F6241-43DF-4C19-8951-A3163E63ED44}"/>
          </ac:picMkLst>
        </pc:picChg>
        <pc:picChg chg="add mod">
          <ac:chgData name="Guest User" userId="S::urn:spo:anon#0273ffbe6a4b6f522e96d9209c83e609f4b289f1254c251c294a4c2abbe69bfc::" providerId="AD" clId="Web-{82A0755A-ED3F-769D-CF9B-91641CFA32CF}" dt="2020-01-07T14:52:41.726" v="365" actId="1076"/>
          <ac:picMkLst>
            <pc:docMk/>
            <pc:sldMk cId="3193298790" sldId="298"/>
            <ac:picMk id="6" creationId="{12BCDC03-88D1-474C-86E8-B32FE1B89797}"/>
          </ac:picMkLst>
        </pc:picChg>
        <pc:picChg chg="add del mod">
          <ac:chgData name="Guest User" userId="S::urn:spo:anon#0273ffbe6a4b6f522e96d9209c83e609f4b289f1254c251c294a4c2abbe69bfc::" providerId="AD" clId="Web-{82A0755A-ED3F-769D-CF9B-91641CFA32CF}" dt="2020-01-07T14:49:26.319" v="349"/>
          <ac:picMkLst>
            <pc:docMk/>
            <pc:sldMk cId="3193298790" sldId="298"/>
            <ac:picMk id="12" creationId="{EE928C23-9CF5-4EEA-B694-AF23A31B545A}"/>
          </ac:picMkLst>
        </pc:picChg>
      </pc:sldChg>
      <pc:sldChg chg="addSp delSp modSp add replId addCm">
        <pc:chgData name="Guest User" userId="S::urn:spo:anon#0273ffbe6a4b6f522e96d9209c83e609f4b289f1254c251c294a4c2abbe69bfc::" providerId="AD" clId="Web-{82A0755A-ED3F-769D-CF9B-91641CFA32CF}" dt="2020-01-07T15:12:37.382" v="446" actId="14100"/>
        <pc:sldMkLst>
          <pc:docMk/>
          <pc:sldMk cId="3542731944" sldId="299"/>
        </pc:sldMkLst>
        <pc:spChg chg="mod">
          <ac:chgData name="Guest User" userId="S::urn:spo:anon#0273ffbe6a4b6f522e96d9209c83e609f4b289f1254c251c294a4c2abbe69bfc::" providerId="AD" clId="Web-{82A0755A-ED3F-769D-CF9B-91641CFA32CF}" dt="2020-01-07T15:00:07.603" v="404" actId="20577"/>
          <ac:spMkLst>
            <pc:docMk/>
            <pc:sldMk cId="3542731944" sldId="299"/>
            <ac:spMk id="10" creationId="{7E7DB847-5D74-469F-897B-D0C82DC0DA4C}"/>
          </ac:spMkLst>
        </pc:spChg>
        <pc:picChg chg="del">
          <ac:chgData name="Guest User" userId="S::urn:spo:anon#0273ffbe6a4b6f522e96d9209c83e609f4b289f1254c251c294a4c2abbe69bfc::" providerId="AD" clId="Web-{82A0755A-ED3F-769D-CF9B-91641CFA32CF}" dt="2020-01-07T14:49:24.225" v="348"/>
          <ac:picMkLst>
            <pc:docMk/>
            <pc:sldMk cId="3542731944" sldId="299"/>
            <ac:picMk id="3" creationId="{6D6A7EB9-CBA4-4A2D-A285-2D9D2F310E5B}"/>
          </ac:picMkLst>
        </pc:picChg>
        <pc:picChg chg="add mod">
          <ac:chgData name="Guest User" userId="S::urn:spo:anon#0273ffbe6a4b6f522e96d9209c83e609f4b289f1254c251c294a4c2abbe69bfc::" providerId="AD" clId="Web-{82A0755A-ED3F-769D-CF9B-91641CFA32CF}" dt="2020-01-07T15:12:37.382" v="446" actId="14100"/>
          <ac:picMkLst>
            <pc:docMk/>
            <pc:sldMk cId="3542731944" sldId="299"/>
            <ac:picMk id="4" creationId="{C945307D-C38A-45AE-AF94-DEB1624BFE39}"/>
          </ac:picMkLst>
        </pc:picChg>
      </pc:sldChg>
      <pc:sldChg chg="addSp delSp modSp add replId">
        <pc:chgData name="Guest User" userId="S::urn:spo:anon#0273ffbe6a4b6f522e96d9209c83e609f4b289f1254c251c294a4c2abbe69bfc::" providerId="AD" clId="Web-{82A0755A-ED3F-769D-CF9B-91641CFA32CF}" dt="2020-01-07T15:14:54.945" v="450"/>
        <pc:sldMkLst>
          <pc:docMk/>
          <pc:sldMk cId="1333470290" sldId="300"/>
        </pc:sldMkLst>
        <pc:spChg chg="add del mod">
          <ac:chgData name="Guest User" userId="S::urn:spo:anon#0273ffbe6a4b6f522e96d9209c83e609f4b289f1254c251c294a4c2abbe69bfc::" providerId="AD" clId="Web-{82A0755A-ED3F-769D-CF9B-91641CFA32CF}" dt="2020-01-07T15:14:54.945" v="450"/>
          <ac:spMkLst>
            <pc:docMk/>
            <pc:sldMk cId="1333470290" sldId="300"/>
            <ac:spMk id="7" creationId="{6F40E0B5-701A-4140-AD2E-83E73649F6BC}"/>
          </ac:spMkLst>
        </pc:spChg>
        <pc:spChg chg="mod">
          <ac:chgData name="Guest User" userId="S::urn:spo:anon#0273ffbe6a4b6f522e96d9209c83e609f4b289f1254c251c294a4c2abbe69bfc::" providerId="AD" clId="Web-{82A0755A-ED3F-769D-CF9B-91641CFA32CF}" dt="2020-01-07T15:00:46.447" v="411" actId="20577"/>
          <ac:spMkLst>
            <pc:docMk/>
            <pc:sldMk cId="1333470290" sldId="300"/>
            <ac:spMk id="10" creationId="{7E7DB847-5D74-469F-897B-D0C82DC0DA4C}"/>
          </ac:spMkLst>
        </pc:spChg>
        <pc:picChg chg="add del mod">
          <ac:chgData name="Guest User" userId="S::urn:spo:anon#0273ffbe6a4b6f522e96d9209c83e609f4b289f1254c251c294a4c2abbe69bfc::" providerId="AD" clId="Web-{82A0755A-ED3F-769D-CF9B-91641CFA32CF}" dt="2020-01-07T15:11:34.428" v="441" actId="1076"/>
          <ac:picMkLst>
            <pc:docMk/>
            <pc:sldMk cId="1333470290" sldId="300"/>
            <ac:picMk id="3" creationId="{03729901-CFC6-41D8-9D92-919AC0069ECD}"/>
          </ac:picMkLst>
        </pc:picChg>
        <pc:picChg chg="add del mod">
          <ac:chgData name="Guest User" userId="S::urn:spo:anon#0273ffbe6a4b6f522e96d9209c83e609f4b289f1254c251c294a4c2abbe69bfc::" providerId="AD" clId="Web-{82A0755A-ED3F-769D-CF9B-91641CFA32CF}" dt="2020-01-07T15:10:18.490" v="422"/>
          <ac:picMkLst>
            <pc:docMk/>
            <pc:sldMk cId="1333470290" sldId="300"/>
            <ac:picMk id="5" creationId="{040C5CBA-EF95-4150-B339-5CFA0C62456B}"/>
          </ac:picMkLst>
        </pc:picChg>
      </pc:sldChg>
      <pc:sldChg chg="delSp modSp add replId">
        <pc:chgData name="Guest User" userId="S::urn:spo:anon#0273ffbe6a4b6f522e96d9209c83e609f4b289f1254c251c294a4c2abbe69bfc::" providerId="AD" clId="Web-{82A0755A-ED3F-769D-CF9B-91641CFA32CF}" dt="2020-01-07T15:11:25.585" v="438" actId="1076"/>
        <pc:sldMkLst>
          <pc:docMk/>
          <pc:sldMk cId="1129309101" sldId="301"/>
        </pc:sldMkLst>
        <pc:picChg chg="del">
          <ac:chgData name="Guest User" userId="S::urn:spo:anon#0273ffbe6a4b6f522e96d9209c83e609f4b289f1254c251c294a4c2abbe69bfc::" providerId="AD" clId="Web-{82A0755A-ED3F-769D-CF9B-91641CFA32CF}" dt="2020-01-07T15:10:16.647" v="421"/>
          <ac:picMkLst>
            <pc:docMk/>
            <pc:sldMk cId="1129309101" sldId="301"/>
            <ac:picMk id="3" creationId="{03729901-CFC6-41D8-9D92-919AC0069ECD}"/>
          </ac:picMkLst>
        </pc:picChg>
        <pc:picChg chg="mod">
          <ac:chgData name="Guest User" userId="S::urn:spo:anon#0273ffbe6a4b6f522e96d9209c83e609f4b289f1254c251c294a4c2abbe69bfc::" providerId="AD" clId="Web-{82A0755A-ED3F-769D-CF9B-91641CFA32CF}" dt="2020-01-07T15:11:25.585" v="438" actId="1076"/>
          <ac:picMkLst>
            <pc:docMk/>
            <pc:sldMk cId="1129309101" sldId="301"/>
            <ac:picMk id="5" creationId="{040C5CBA-EF95-4150-B339-5CFA0C62456B}"/>
          </ac:picMkLst>
        </pc:picChg>
      </pc:sldChg>
      <pc:sldChg chg="add replId">
        <pc:chgData name="Guest User" userId="S::urn:spo:anon#0273ffbe6a4b6f522e96d9209c83e609f4b289f1254c251c294a4c2abbe69bfc::" providerId="AD" clId="Web-{82A0755A-ED3F-769D-CF9B-91641CFA32CF}" dt="2020-01-07T15:15:06.820" v="452"/>
        <pc:sldMkLst>
          <pc:docMk/>
          <pc:sldMk cId="1979856416" sldId="302"/>
        </pc:sldMkLst>
      </pc:sldChg>
      <pc:sldChg chg="del">
        <pc:chgData name="Guest User" userId="S::urn:spo:anon#0273ffbe6a4b6f522e96d9209c83e609f4b289f1254c251c294a4c2abbe69bfc::" providerId="AD" clId="Web-{82A0755A-ED3F-769D-CF9B-91641CFA32CF}" dt="2020-01-07T15:15:01.289" v="451"/>
        <pc:sldMkLst>
          <pc:docMk/>
          <pc:sldMk cId="3442984424" sldId="302"/>
        </pc:sldMkLst>
      </pc:sldChg>
      <pc:sldChg chg="modSp">
        <pc:chgData name="Guest User" userId="S::urn:spo:anon#0273ffbe6a4b6f522e96d9209c83e609f4b289f1254c251c294a4c2abbe69bfc::" providerId="AD" clId="Web-{82A0755A-ED3F-769D-CF9B-91641CFA32CF}" dt="2020-01-07T15:18:10.149" v="500" actId="1076"/>
        <pc:sldMkLst>
          <pc:docMk/>
          <pc:sldMk cId="1979856416" sldId="303"/>
        </pc:sldMkLst>
        <pc:cxnChg chg="mod">
          <ac:chgData name="Guest User" userId="S::urn:spo:anon#0273ffbe6a4b6f522e96d9209c83e609f4b289f1254c251c294a4c2abbe69bfc::" providerId="AD" clId="Web-{82A0755A-ED3F-769D-CF9B-91641CFA32CF}" dt="2020-01-07T15:18:10.149" v="500" actId="1076"/>
          <ac:cxnSpMkLst>
            <pc:docMk/>
            <pc:sldMk cId="1979856416" sldId="303"/>
            <ac:cxnSpMk id="9" creationId="{2B1348B6-9F94-4C67-A644-484A6D7DC220}"/>
          </ac:cxnSpMkLst>
        </pc:cxnChg>
      </pc:sldChg>
      <pc:sldChg chg="delSp modSp add replId">
        <pc:chgData name="Guest User" userId="S::urn:spo:anon#0273ffbe6a4b6f522e96d9209c83e609f4b289f1254c251c294a4c2abbe69bfc::" providerId="AD" clId="Web-{82A0755A-ED3F-769D-CF9B-91641CFA32CF}" dt="2020-01-07T15:17:48.868" v="497" actId="1076"/>
        <pc:sldMkLst>
          <pc:docMk/>
          <pc:sldMk cId="35492563" sldId="304"/>
        </pc:sldMkLst>
        <pc:spChg chg="mod">
          <ac:chgData name="Guest User" userId="S::urn:spo:anon#0273ffbe6a4b6f522e96d9209c83e609f4b289f1254c251c294a4c2abbe69bfc::" providerId="AD" clId="Web-{82A0755A-ED3F-769D-CF9B-91641CFA32CF}" dt="2020-01-07T15:16:46.008" v="492" actId="1076"/>
          <ac:spMkLst>
            <pc:docMk/>
            <pc:sldMk cId="35492563" sldId="304"/>
            <ac:spMk id="2" creationId="{AE41F606-745E-444A-96D0-FAB0A6CDA581}"/>
          </ac:spMkLst>
        </pc:spChg>
        <pc:spChg chg="del mod">
          <ac:chgData name="Guest User" userId="S::urn:spo:anon#0273ffbe6a4b6f522e96d9209c83e609f4b289f1254c251c294a4c2abbe69bfc::" providerId="AD" clId="Web-{82A0755A-ED3F-769D-CF9B-91641CFA32CF}" dt="2020-01-07T15:16:21.633" v="488"/>
          <ac:spMkLst>
            <pc:docMk/>
            <pc:sldMk cId="35492563" sldId="304"/>
            <ac:spMk id="11" creationId="{4AFE8EEA-6A92-4FA5-AF61-D96F6669E782}"/>
          </ac:spMkLst>
        </pc:spChg>
        <pc:spChg chg="del mod">
          <ac:chgData name="Guest User" userId="S::urn:spo:anon#0273ffbe6a4b6f522e96d9209c83e609f4b289f1254c251c294a4c2abbe69bfc::" providerId="AD" clId="Web-{82A0755A-ED3F-769D-CF9B-91641CFA32CF}" dt="2020-01-07T15:15:45.008" v="455"/>
          <ac:spMkLst>
            <pc:docMk/>
            <pc:sldMk cId="35492563" sldId="304"/>
            <ac:spMk id="17" creationId="{4AFE8EEA-6A92-4FA5-AF61-D96F6669E782}"/>
          </ac:spMkLst>
        </pc:spChg>
        <pc:grpChg chg="mod">
          <ac:chgData name="Guest User" userId="S::urn:spo:anon#0273ffbe6a4b6f522e96d9209c83e609f4b289f1254c251c294a4c2abbe69bfc::" providerId="AD" clId="Web-{82A0755A-ED3F-769D-CF9B-91641CFA32CF}" dt="2020-01-07T15:17:48.868" v="497" actId="1076"/>
          <ac:grpSpMkLst>
            <pc:docMk/>
            <pc:sldMk cId="35492563" sldId="304"/>
            <ac:grpSpMk id="3" creationId="{CECBC26F-BBDD-41FA-9A8B-33BE5D874072}"/>
          </ac:grpSpMkLst>
        </pc:grpChg>
      </pc:sldChg>
    </pc:docChg>
  </pc:docChgLst>
  <pc:docChgLst>
    <pc:chgData name="XUE Kaiwen" userId="S::kaiwenxue3-c@ad.cityu.edu.hk::2d4d6e78-c990-4a73-83d2-42ec496ff339" providerId="AD" clId="Web-{CD08611F-5DA7-6A7A-B089-51DAEDE3EBCE}"/>
    <pc:docChg chg="modSld">
      <pc:chgData name="XUE Kaiwen" userId="S::kaiwenxue3-c@ad.cityu.edu.hk::2d4d6e78-c990-4a73-83d2-42ec496ff339" providerId="AD" clId="Web-{CD08611F-5DA7-6A7A-B089-51DAEDE3EBCE}" dt="2019-10-31T13:55:10.709" v="24" actId="20577"/>
      <pc:docMkLst>
        <pc:docMk/>
      </pc:docMkLst>
      <pc:sldChg chg="modSp">
        <pc:chgData name="XUE Kaiwen" userId="S::kaiwenxue3-c@ad.cityu.edu.hk::2d4d6e78-c990-4a73-83d2-42ec496ff339" providerId="AD" clId="Web-{CD08611F-5DA7-6A7A-B089-51DAEDE3EBCE}" dt="2019-10-31T13:54:44.661" v="22" actId="20577"/>
        <pc:sldMkLst>
          <pc:docMk/>
          <pc:sldMk cId="1319797686" sldId="267"/>
        </pc:sldMkLst>
        <pc:spChg chg="mod">
          <ac:chgData name="XUE Kaiwen" userId="S::kaiwenxue3-c@ad.cityu.edu.hk::2d4d6e78-c990-4a73-83d2-42ec496ff339" providerId="AD" clId="Web-{CD08611F-5DA7-6A7A-B089-51DAEDE3EBCE}" dt="2019-10-31T13:54:44.661" v="22" actId="20577"/>
          <ac:spMkLst>
            <pc:docMk/>
            <pc:sldMk cId="1319797686" sldId="267"/>
            <ac:spMk id="3" creationId="{07E1ED3C-C337-3147-9C5D-A2B050195E9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30312-4CDB-4A57-B02B-1EC40B462D74}" type="datetimeFigureOut">
              <a:rPr lang="en-US" altLang="zh-TW"/>
              <a:t>1/8/2020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CEFA3-6A6E-4F45-823B-1B56041015AD}" type="slidenum">
              <a:rPr lang="en-US" altLang="zh-TW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512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 preferential purchasing decision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CEFA3-6A6E-4F45-823B-1B56041015AD}" type="slidenum">
              <a:rPr lang="en-US" altLang="zh-TW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87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215CD9DD-D80D-4FA0-AE7B-0DC788D74854}"/>
              </a:ext>
            </a:extLst>
          </p:cNvPr>
          <p:cNvSpPr/>
          <p:nvPr/>
        </p:nvSpPr>
        <p:spPr>
          <a:xfrm rot="10800000">
            <a:off x="-638048" y="0"/>
            <a:ext cx="13274548" cy="4838700"/>
          </a:xfrm>
          <a:prstGeom prst="rtTriangle">
            <a:avLst/>
          </a:prstGeom>
          <a:solidFill>
            <a:srgbClr val="DEA900"/>
          </a:solidFill>
          <a:ln>
            <a:solidFill>
              <a:srgbClr val="DEA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36EF2D26-5EB5-4065-A660-19F4A0EEE98B}"/>
              </a:ext>
            </a:extLst>
          </p:cNvPr>
          <p:cNvSpPr/>
          <p:nvPr/>
        </p:nvSpPr>
        <p:spPr>
          <a:xfrm rot="10800000">
            <a:off x="0" y="0"/>
            <a:ext cx="12192000" cy="4305300"/>
          </a:xfrm>
          <a:prstGeom prst="rtTriangle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ED521-2D9B-4372-B0FD-9AA21418FEB3}"/>
              </a:ext>
            </a:extLst>
          </p:cNvPr>
          <p:cNvSpPr txBox="1"/>
          <p:nvPr/>
        </p:nvSpPr>
        <p:spPr>
          <a:xfrm>
            <a:off x="4493905" y="227379"/>
            <a:ext cx="7827537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Times New Roman"/>
                <a:ea typeface="宋体"/>
                <a:cs typeface="Times New Roman"/>
              </a:rPr>
              <a:t>CSL Competition</a:t>
            </a:r>
          </a:p>
          <a:p>
            <a:r>
              <a:rPr lang="en-US" altLang="zh-CN" sz="4400" b="1">
                <a:solidFill>
                  <a:schemeClr val="bg1"/>
                </a:solidFill>
                <a:latin typeface="Times New Roman"/>
                <a:ea typeface="宋体"/>
                <a:cs typeface="Times New Roman"/>
              </a:rPr>
              <a:t>        Electornic Devices Makret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D4926F-F783-4500-9FA1-82D0A8771307}"/>
              </a:ext>
            </a:extLst>
          </p:cNvPr>
          <p:cNvGrpSpPr/>
          <p:nvPr/>
        </p:nvGrpSpPr>
        <p:grpSpPr>
          <a:xfrm>
            <a:off x="8895898" y="4589164"/>
            <a:ext cx="2030811" cy="2039570"/>
            <a:chOff x="4162425" y="3273922"/>
            <a:chExt cx="2455919" cy="2016878"/>
          </a:xfrm>
        </p:grpSpPr>
        <p:pic>
          <p:nvPicPr>
            <p:cNvPr id="10" name="Picture 2" descr="hktvmall的圖片搜尋結果">
              <a:extLst>
                <a:ext uri="{FF2B5EF4-FFF2-40B4-BE49-F238E27FC236}">
                  <a16:creationId xmlns:a16="http://schemas.microsoft.com/office/drawing/2014/main" id="{23987D44-7A27-4FBB-983D-0914A7D02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6500">
                          <a14:foregroundMark x1="15667" y1="41111" x2="15667" y2="41111"/>
                          <a14:foregroundMark x1="15667" y1="52540" x2="15667" y2="52540"/>
                          <a14:foregroundMark x1="21583" y1="56667" x2="21583" y2="56667"/>
                          <a14:foregroundMark x1="21583" y1="49683" x2="21583" y2="49683"/>
                          <a14:foregroundMark x1="22750" y1="43968" x2="22750" y2="43968"/>
                          <a14:foregroundMark x1="31667" y1="43333" x2="31667" y2="43333"/>
                          <a14:foregroundMark x1="33167" y1="43333" x2="33167" y2="43333"/>
                          <a14:foregroundMark x1="44667" y1="43968" x2="44667" y2="43968"/>
                          <a14:foregroundMark x1="40583" y1="46032" x2="40583" y2="46032"/>
                          <a14:foregroundMark x1="40583" y1="46032" x2="40583" y2="46032"/>
                          <a14:foregroundMark x1="58083" y1="57460" x2="58083" y2="57460"/>
                          <a14:foregroundMark x1="65917" y1="52540" x2="65917" y2="52540"/>
                          <a14:foregroundMark x1="65917" y1="52540" x2="65917" y2="52540"/>
                          <a14:foregroundMark x1="73750" y1="53968" x2="73750" y2="53968"/>
                          <a14:foregroundMark x1="73750" y1="53968" x2="73750" y2="53968"/>
                          <a14:foregroundMark x1="83417" y1="53175" x2="83417" y2="53175"/>
                          <a14:foregroundMark x1="83417" y1="53175" x2="83417" y2="53175"/>
                          <a14:foregroundMark x1="89000" y1="51111" x2="89000" y2="51111"/>
                          <a14:foregroundMark x1="89000" y1="51111" x2="89000" y2="51111"/>
                          <a14:foregroundMark x1="94167" y1="30476" x2="94167" y2="30476"/>
                          <a14:foregroundMark x1="94167" y1="30476" x2="94167" y2="30476"/>
                          <a14:foregroundMark x1="89333" y1="26984" x2="89333" y2="26984"/>
                          <a14:foregroundMark x1="90083" y1="29048" x2="90083" y2="29048"/>
                          <a14:foregroundMark x1="91583" y1="28413" x2="91583" y2="28413"/>
                          <a14:foregroundMark x1="93833" y1="39048" x2="93833" y2="39048"/>
                          <a14:foregroundMark x1="93833" y1="39048" x2="93833" y2="39048"/>
                          <a14:foregroundMark x1="90500" y1="31270" x2="90500" y2="31270"/>
                          <a14:foregroundMark x1="90500" y1="31270" x2="90500" y2="31270"/>
                          <a14:foregroundMark x1="89750" y1="29048" x2="89750" y2="29048"/>
                          <a14:foregroundMark x1="89750" y1="29048" x2="89750" y2="29048"/>
                          <a14:foregroundMark x1="90083" y1="28413" x2="90083" y2="28413"/>
                          <a14:foregroundMark x1="89000" y1="29048" x2="89000" y2="29048"/>
                          <a14:foregroundMark x1="89000" y1="29048" x2="89000" y2="29048"/>
                          <a14:foregroundMark x1="89250" y1="27143" x2="89250" y2="27143"/>
                          <a14:foregroundMark x1="90000" y1="29206" x2="90000" y2="29206"/>
                          <a14:foregroundMark x1="90000" y1="29206" x2="90000" y2="29206"/>
                          <a14:foregroundMark x1="90500" y1="29048" x2="90500" y2="29048"/>
                          <a14:foregroundMark x1="90500" y1="27143" x2="90250" y2="25873"/>
                          <a14:foregroundMark x1="90250" y1="25873" x2="90500" y2="27937"/>
                          <a14:foregroundMark x1="93417" y1="39048" x2="96500" y2="39048"/>
                          <a14:foregroundMark x1="90000" y1="26032" x2="90000" y2="33492"/>
                          <a14:foregroundMark x1="74167" y1="60317" x2="74167" y2="60317"/>
                          <a14:foregroundMark x1="74333" y1="60635" x2="74333" y2="60635"/>
                          <a14:foregroundMark x1="74333" y1="60635" x2="74333" y2="60635"/>
                          <a14:foregroundMark x1="23500" y1="57460" x2="23500" y2="57460"/>
                          <a14:foregroundMark x1="23500" y1="57460" x2="23500" y2="57460"/>
                          <a14:foregroundMark x1="22500" y1="60159" x2="22500" y2="60159"/>
                          <a14:foregroundMark x1="20417" y1="58254" x2="20417" y2="58254"/>
                          <a14:foregroundMark x1="21833" y1="62222" x2="22917" y2="63492"/>
                          <a14:foregroundMark x1="23917" y1="63810" x2="23917" y2="63810"/>
                          <a14:foregroundMark x1="22667" y1="58730" x2="22667" y2="58730"/>
                          <a14:foregroundMark x1="90000" y1="26825" x2="90000" y2="26825"/>
                          <a14:foregroundMark x1="89667" y1="30635" x2="89667" y2="30635"/>
                          <a14:foregroundMark x1="89250" y1="33810" x2="89250" y2="33810"/>
                          <a14:foregroundMark x1="89583" y1="29206" x2="89583" y2="29206"/>
                          <a14:foregroundMark x1="90000" y1="26825" x2="90000" y2="26825"/>
                          <a14:foregroundMark x1="90000" y1="28730" x2="90000" y2="28730"/>
                          <a14:foregroundMark x1="90000" y1="29206" x2="90000" y2="30000"/>
                          <a14:foregroundMark x1="90083" y1="32381" x2="90083" y2="32381"/>
                          <a14:foregroundMark x1="90083" y1="33016" x2="90083" y2="33016"/>
                          <a14:foregroundMark x1="89667" y1="29048" x2="89667" y2="29048"/>
                          <a14:foregroundMark x1="89583" y1="27460" x2="89583" y2="27460"/>
                          <a14:foregroundMark x1="89583" y1="27460" x2="89583" y2="27460"/>
                          <a14:foregroundMark x1="90083" y1="31111" x2="90083" y2="31111"/>
                          <a14:foregroundMark x1="90083" y1="31111" x2="90083" y2="31111"/>
                          <a14:foregroundMark x1="95167" y1="40476" x2="95167" y2="40476"/>
                          <a14:foregroundMark x1="94167" y1="38889" x2="94167" y2="38889"/>
                          <a14:foregroundMark x1="94167" y1="38889" x2="94167" y2="38889"/>
                          <a14:foregroundMark x1="94167" y1="39048" x2="94167" y2="39048"/>
                          <a14:foregroundMark x1="94167" y1="39048" x2="94167" y2="39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62425" y="4001443"/>
              <a:ext cx="2455919" cy="1289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uning hk的圖片搜尋結果">
              <a:extLst>
                <a:ext uri="{FF2B5EF4-FFF2-40B4-BE49-F238E27FC236}">
                  <a16:creationId xmlns:a16="http://schemas.microsoft.com/office/drawing/2014/main" id="{CDD153F9-4470-423B-9AD6-655425E5D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6692" y="3273922"/>
              <a:ext cx="2421652" cy="769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423564" y="4102300"/>
            <a:ext cx="3454512" cy="230832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lgDashDotDot"/>
          </a:ln>
        </p:spPr>
        <p:txBody>
          <a:bodyPr wrap="square" rtlCol="0" anchor="t"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Members List</a:t>
            </a:r>
            <a:endParaRPr lang="en-US">
              <a:latin typeface="Times New Roman"/>
              <a:cs typeface="Times New Roman"/>
            </a:endParaRPr>
          </a:p>
          <a:p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WEI </a:t>
            </a:r>
            <a:r>
              <a:rPr lang="en-US" sz="2400" err="1">
                <a:latin typeface="Times New Roman"/>
                <a:cs typeface="Times New Roman"/>
              </a:rPr>
              <a:t>Rongyan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Chan Tai To</a:t>
            </a:r>
          </a:p>
          <a:p>
            <a:r>
              <a:rPr lang="en-US" sz="2400" err="1">
                <a:latin typeface="Times New Roman"/>
                <a:cs typeface="Times New Roman"/>
              </a:rPr>
              <a:t>Xue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Kaiwen</a:t>
            </a:r>
            <a:r>
              <a:rPr lang="en-US" sz="2400">
                <a:latin typeface="Times New Roman"/>
                <a:cs typeface="Times New Roman"/>
              </a:rPr>
              <a:t>	</a:t>
            </a:r>
          </a:p>
          <a:p>
            <a:r>
              <a:rPr lang="en-US" sz="2400">
                <a:latin typeface="Times New Roman"/>
                <a:cs typeface="Times New Roman"/>
              </a:rPr>
              <a:t>Li </a:t>
            </a:r>
            <a:r>
              <a:rPr lang="en-US" sz="2400" err="1">
                <a:latin typeface="Times New Roman"/>
                <a:cs typeface="Times New Roman"/>
              </a:rPr>
              <a:t>Haotian</a:t>
            </a:r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80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156633" y="195011"/>
            <a:ext cx="779456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9532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Brief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Introduction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Price &amp; Product Variety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EEE59E-778B-4EB6-A936-2DBD5EAE12FD}"/>
              </a:ext>
            </a:extLst>
          </p:cNvPr>
          <p:cNvSpPr txBox="1"/>
          <p:nvPr/>
        </p:nvSpPr>
        <p:spPr>
          <a:xfrm>
            <a:off x="544505" y="2143378"/>
            <a:ext cx="5926781" cy="4462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/>
                <a:ea typeface="宋体"/>
                <a:cs typeface="Times New Roman"/>
              </a:rPr>
              <a:t>Product offered by different suppliers</a:t>
            </a:r>
            <a:endParaRPr lang="zh-TW" altLang="en-US" sz="2400">
              <a:latin typeface="Times New Roman"/>
              <a:ea typeface="宋体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/>
                <a:ea typeface="宋体"/>
                <a:cs typeface="Times New Roman"/>
              </a:rPr>
              <a:t>Multiple alternatives comparison </a:t>
            </a:r>
          </a:p>
          <a:p>
            <a:pPr lvl="1"/>
            <a:r>
              <a:rPr lang="en-GB" altLang="zh-CN" sz="2000">
                <a:latin typeface="Times New Roman"/>
                <a:ea typeface="宋体"/>
                <a:cs typeface="Times New Roman"/>
              </a:rPr>
              <a:t> —</a:t>
            </a:r>
            <a:r>
              <a:rPr lang="en-US" altLang="zh-CN" sz="2000">
                <a:latin typeface="Times New Roman"/>
                <a:ea typeface="宋体"/>
                <a:cs typeface="Times New Roman"/>
              </a:rPr>
              <a:t>&gt; sufficient information provided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altLang="zh-CN" sz="2000">
                <a:latin typeface="Times New Roman"/>
                <a:ea typeface="宋体"/>
                <a:cs typeface="Times New Roman"/>
              </a:rPr>
              <a:t>High competitiveness  </a:t>
            </a:r>
            <a:endParaRPr lang="en-US">
              <a:cs typeface="Calibri" panose="020F0502020204030204"/>
            </a:endParaRPr>
          </a:p>
          <a:p>
            <a:pPr lvl="1"/>
            <a:r>
              <a:rPr lang="en-US" altLang="zh-CN" sz="2000">
                <a:latin typeface="Times New Roman"/>
                <a:ea typeface="宋体"/>
                <a:cs typeface="Times New Roman"/>
              </a:rPr>
              <a:t> </a:t>
            </a:r>
            <a:r>
              <a:rPr lang="en-GB" altLang="zh-CN" sz="2000">
                <a:latin typeface="Times New Roman"/>
                <a:ea typeface="宋体"/>
                <a:cs typeface="Times New Roman"/>
              </a:rPr>
              <a:t>—</a:t>
            </a:r>
            <a:r>
              <a:rPr lang="en-US" altLang="zh-CN" sz="2000">
                <a:latin typeface="Times New Roman"/>
                <a:ea typeface="宋体"/>
                <a:cs typeface="Times New Roman"/>
              </a:rPr>
              <a:t>&gt; risk of quality measurement issue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lvl="1"/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/>
                <a:ea typeface="宋体"/>
                <a:cs typeface="Times New Roman"/>
              </a:rPr>
              <a:t>Price variety within same product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宋体"/>
                <a:cs typeface="Times New Roman"/>
              </a:rPr>
              <a:t>Customer bargaining power increased </a:t>
            </a:r>
          </a:p>
          <a:p>
            <a:pPr lvl="1"/>
            <a:r>
              <a:rPr lang="en-US" sz="2000">
                <a:latin typeface="Times New Roman"/>
                <a:ea typeface="宋体"/>
                <a:cs typeface="Times New Roman"/>
              </a:rPr>
              <a:t> </a:t>
            </a:r>
            <a:r>
              <a:rPr lang="en-GB" sz="2000">
                <a:latin typeface="Times New Roman"/>
                <a:ea typeface="宋体"/>
                <a:cs typeface="Times New Roman"/>
              </a:rPr>
              <a:t>—</a:t>
            </a:r>
            <a:r>
              <a:rPr lang="en-US" sz="2000">
                <a:latin typeface="Times New Roman"/>
                <a:ea typeface="宋体"/>
                <a:cs typeface="Times New Roman"/>
              </a:rPr>
              <a:t>&gt;  preferential purchasing decision</a:t>
            </a:r>
            <a:endParaRPr lang="en-US"/>
          </a:p>
          <a:p>
            <a:pPr lvl="1"/>
            <a:endParaRPr lang="en-US" sz="2000">
              <a:latin typeface="Times New Roman"/>
              <a:ea typeface="宋体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Times New Roman"/>
              <a:ea typeface="宋体"/>
              <a:cs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5D595B-F84F-4780-B2C9-6D5A18F43D9C}"/>
              </a:ext>
            </a:extLst>
          </p:cNvPr>
          <p:cNvSpPr txBox="1"/>
          <p:nvPr/>
        </p:nvSpPr>
        <p:spPr>
          <a:xfrm>
            <a:off x="242873" y="251862"/>
            <a:ext cx="803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endParaRPr lang="zh-CN" alt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hktvmall的圖片搜尋結果">
            <a:extLst>
              <a:ext uri="{FF2B5EF4-FFF2-40B4-BE49-F238E27FC236}">
                <a16:creationId xmlns:a16="http://schemas.microsoft.com/office/drawing/2014/main" id="{9AEFF087-7848-A74E-A551-C6C772208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500">
                        <a14:foregroundMark x1="15667" y1="41111" x2="15667" y2="41111"/>
                        <a14:foregroundMark x1="15667" y1="52540" x2="15667" y2="52540"/>
                        <a14:foregroundMark x1="21583" y1="56667" x2="21583" y2="56667"/>
                        <a14:foregroundMark x1="21583" y1="49683" x2="21583" y2="49683"/>
                        <a14:foregroundMark x1="22750" y1="43968" x2="22750" y2="43968"/>
                        <a14:foregroundMark x1="31667" y1="43333" x2="31667" y2="43333"/>
                        <a14:foregroundMark x1="33167" y1="43333" x2="33167" y2="43333"/>
                        <a14:foregroundMark x1="44667" y1="43968" x2="44667" y2="43968"/>
                        <a14:foregroundMark x1="40583" y1="46032" x2="40583" y2="46032"/>
                        <a14:foregroundMark x1="40583" y1="46032" x2="40583" y2="46032"/>
                        <a14:foregroundMark x1="58083" y1="57460" x2="58083" y2="57460"/>
                        <a14:foregroundMark x1="65917" y1="52540" x2="65917" y2="52540"/>
                        <a14:foregroundMark x1="65917" y1="52540" x2="65917" y2="52540"/>
                        <a14:foregroundMark x1="73750" y1="53968" x2="73750" y2="53968"/>
                        <a14:foregroundMark x1="73750" y1="53968" x2="73750" y2="53968"/>
                        <a14:foregroundMark x1="83417" y1="53175" x2="83417" y2="53175"/>
                        <a14:foregroundMark x1="83417" y1="53175" x2="83417" y2="53175"/>
                        <a14:foregroundMark x1="89000" y1="51111" x2="89000" y2="51111"/>
                        <a14:foregroundMark x1="89000" y1="51111" x2="89000" y2="51111"/>
                        <a14:foregroundMark x1="94167" y1="30476" x2="94167" y2="30476"/>
                        <a14:foregroundMark x1="94167" y1="30476" x2="94167" y2="30476"/>
                        <a14:foregroundMark x1="89333" y1="26984" x2="89333" y2="26984"/>
                        <a14:foregroundMark x1="90083" y1="29048" x2="90083" y2="29048"/>
                        <a14:foregroundMark x1="91583" y1="28413" x2="91583" y2="28413"/>
                        <a14:foregroundMark x1="93833" y1="39048" x2="93833" y2="39048"/>
                        <a14:foregroundMark x1="93833" y1="39048" x2="93833" y2="39048"/>
                        <a14:foregroundMark x1="90500" y1="31270" x2="90500" y2="31270"/>
                        <a14:foregroundMark x1="90500" y1="31270" x2="90500" y2="31270"/>
                        <a14:foregroundMark x1="89750" y1="29048" x2="89750" y2="29048"/>
                        <a14:foregroundMark x1="89750" y1="29048" x2="89750" y2="29048"/>
                        <a14:foregroundMark x1="90083" y1="28413" x2="90083" y2="28413"/>
                        <a14:foregroundMark x1="89000" y1="29048" x2="89000" y2="29048"/>
                        <a14:foregroundMark x1="89000" y1="29048" x2="89000" y2="29048"/>
                        <a14:foregroundMark x1="89250" y1="27143" x2="89250" y2="27143"/>
                        <a14:foregroundMark x1="90000" y1="29206" x2="90000" y2="29206"/>
                        <a14:foregroundMark x1="90000" y1="29206" x2="90000" y2="29206"/>
                        <a14:foregroundMark x1="90500" y1="29048" x2="90500" y2="29048"/>
                        <a14:foregroundMark x1="90500" y1="27143" x2="90250" y2="25873"/>
                        <a14:foregroundMark x1="90250" y1="25873" x2="90500" y2="27937"/>
                        <a14:foregroundMark x1="93417" y1="39048" x2="96500" y2="39048"/>
                        <a14:foregroundMark x1="90000" y1="26032" x2="90000" y2="33492"/>
                        <a14:foregroundMark x1="74167" y1="60317" x2="74167" y2="60317"/>
                        <a14:foregroundMark x1="74333" y1="60635" x2="74333" y2="60635"/>
                        <a14:foregroundMark x1="74333" y1="60635" x2="74333" y2="60635"/>
                        <a14:foregroundMark x1="23500" y1="57460" x2="23500" y2="57460"/>
                        <a14:foregroundMark x1="23500" y1="57460" x2="23500" y2="57460"/>
                        <a14:foregroundMark x1="22500" y1="60159" x2="22500" y2="60159"/>
                        <a14:foregroundMark x1="20417" y1="58254" x2="20417" y2="58254"/>
                        <a14:foregroundMark x1="21833" y1="62222" x2="22917" y2="63492"/>
                        <a14:foregroundMark x1="23917" y1="63810" x2="23917" y2="63810"/>
                        <a14:foregroundMark x1="22667" y1="58730" x2="22667" y2="58730"/>
                        <a14:foregroundMark x1="90000" y1="26825" x2="90000" y2="26825"/>
                        <a14:foregroundMark x1="89667" y1="30635" x2="89667" y2="30635"/>
                        <a14:foregroundMark x1="89250" y1="33810" x2="89250" y2="33810"/>
                        <a14:foregroundMark x1="89583" y1="29206" x2="89583" y2="29206"/>
                        <a14:foregroundMark x1="90000" y1="26825" x2="90000" y2="26825"/>
                        <a14:foregroundMark x1="90000" y1="28730" x2="90000" y2="28730"/>
                        <a14:foregroundMark x1="90000" y1="29206" x2="90000" y2="30000"/>
                        <a14:foregroundMark x1="90083" y1="32381" x2="90083" y2="32381"/>
                        <a14:foregroundMark x1="90083" y1="33016" x2="90083" y2="33016"/>
                        <a14:foregroundMark x1="89667" y1="29048" x2="89667" y2="29048"/>
                        <a14:foregroundMark x1="89583" y1="27460" x2="89583" y2="27460"/>
                        <a14:foregroundMark x1="89583" y1="27460" x2="89583" y2="27460"/>
                        <a14:foregroundMark x1="90083" y1="31111" x2="90083" y2="31111"/>
                        <a14:foregroundMark x1="90083" y1="31111" x2="90083" y2="31111"/>
                        <a14:foregroundMark x1="95167" y1="40476" x2="95167" y2="40476"/>
                        <a14:foregroundMark x1="94167" y1="38889" x2="94167" y2="38889"/>
                        <a14:foregroundMark x1="94167" y1="38889" x2="94167" y2="38889"/>
                        <a14:foregroundMark x1="94167" y1="39048" x2="94167" y2="39048"/>
                        <a14:foregroundMark x1="94167" y1="39048" x2="94167" y2="39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340" y="1092325"/>
            <a:ext cx="2216159" cy="116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13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5682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+mn-lt"/>
                <a:cs typeface="Times New Roman"/>
              </a:rPr>
              <a:t>Data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+mn-lt"/>
                <a:cs typeface="Times New Roman"/>
              </a:rPr>
              <a:t>Brief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+mn-lt"/>
                <a:cs typeface="Times New Roman"/>
              </a:rPr>
              <a:t>Introduction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+mn-lt"/>
                <a:cs typeface="Times New Roman"/>
              </a:rPr>
              <a:t>–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Product varieties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uning hk的圖片搜尋結果">
            <a:extLst>
              <a:ext uri="{FF2B5EF4-FFF2-40B4-BE49-F238E27FC236}">
                <a16:creationId xmlns:a16="http://schemas.microsoft.com/office/drawing/2014/main" id="{4B8CA6D4-6C71-4298-95F0-42B7D1C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03" y="1254622"/>
            <a:ext cx="2392345" cy="75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2BCDC03-88D1-474C-86E8-B32FE1B8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3" y="2272529"/>
            <a:ext cx="8603935" cy="4369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958CB-1B72-4B1D-82BA-F56E97F9AEAE}"/>
              </a:ext>
            </a:extLst>
          </p:cNvPr>
          <p:cNvSpPr txBox="1"/>
          <p:nvPr/>
        </p:nvSpPr>
        <p:spPr>
          <a:xfrm>
            <a:off x="7819949" y="3269492"/>
            <a:ext cx="5926781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>
                <a:latin typeface="Times New Roman"/>
                <a:ea typeface="宋体"/>
                <a:cs typeface="Times New Roman"/>
              </a:rPr>
              <a:t>Product offered by </a:t>
            </a:r>
            <a:r>
              <a:rPr lang="en-US" altLang="zh-TW" sz="2400" err="1">
                <a:latin typeface="Times New Roman"/>
                <a:ea typeface="宋体"/>
                <a:cs typeface="Times New Roman"/>
              </a:rPr>
              <a:t>Suning</a:t>
            </a:r>
            <a:endParaRPr lang="zh-TW" altLang="en-US" sz="2400">
              <a:latin typeface="Times New Roman"/>
              <a:ea typeface="宋体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>
                <a:latin typeface="Times New Roman"/>
                <a:ea typeface="宋体"/>
                <a:cs typeface="Times New Roman"/>
              </a:rPr>
              <a:t>Less options</a:t>
            </a:r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/>
                <a:ea typeface="宋体"/>
                <a:cs typeface="Times New Roman"/>
              </a:rPr>
              <a:t>Good quality measurement </a:t>
            </a:r>
            <a:endParaRPr lang="en-US">
              <a:cs typeface="Calibri" panose="020F0502020204030204"/>
            </a:endParaRPr>
          </a:p>
          <a:p>
            <a:pPr lvl="1"/>
            <a:r>
              <a:rPr lang="en-US" altLang="zh-CN" sz="2000">
                <a:latin typeface="Times New Roman"/>
                <a:ea typeface="宋体"/>
                <a:cs typeface="Times New Roman"/>
              </a:rPr>
              <a:t> --&gt; build up the reputation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lvl="1"/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/>
                <a:ea typeface="宋体"/>
                <a:cs typeface="Times New Roman"/>
              </a:rPr>
              <a:t>Stable price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宋体"/>
                <a:cs typeface="Times New Roman"/>
              </a:rPr>
              <a:t>Lower bargaining power </a:t>
            </a:r>
          </a:p>
          <a:p>
            <a:pPr lvl="1"/>
            <a:endParaRPr lang="en-US" sz="2000">
              <a:latin typeface="Times New Roman"/>
              <a:ea typeface="宋体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3298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976445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Brief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Introduction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–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Product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Varieties</a:t>
            </a:r>
            <a:endParaRPr lang="zh-CN" altLang="en-US" sz="360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F85E8D-7C7A-44C2-AA1D-23FB7740E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2" y="1494692"/>
            <a:ext cx="8614506" cy="4796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780CCF-2DAB-4351-965A-32A2AB926540}"/>
              </a:ext>
            </a:extLst>
          </p:cNvPr>
          <p:cNvSpPr txBox="1"/>
          <p:nvPr/>
        </p:nvSpPr>
        <p:spPr>
          <a:xfrm>
            <a:off x="6874967" y="2289917"/>
            <a:ext cx="5926781" cy="4462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/>
                <a:ea typeface="宋体"/>
                <a:cs typeface="Times New Roman"/>
              </a:rPr>
              <a:t>Product offered by different suppliers</a:t>
            </a:r>
            <a:endParaRPr lang="zh-TW" altLang="en-US" sz="2400">
              <a:latin typeface="Times New Roman"/>
              <a:ea typeface="宋体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/>
                <a:ea typeface="宋体"/>
                <a:cs typeface="Times New Roman"/>
              </a:rPr>
              <a:t>Multiple alternatives comparison </a:t>
            </a:r>
          </a:p>
          <a:p>
            <a:pPr lvl="1"/>
            <a:r>
              <a:rPr lang="en-GB" altLang="zh-CN" sz="2000">
                <a:latin typeface="Times New Roman"/>
                <a:ea typeface="宋体"/>
                <a:cs typeface="Times New Roman"/>
              </a:rPr>
              <a:t> —</a:t>
            </a:r>
            <a:r>
              <a:rPr lang="en-US" altLang="zh-CN" sz="2000">
                <a:latin typeface="Times New Roman"/>
                <a:ea typeface="宋体"/>
                <a:cs typeface="Times New Roman"/>
              </a:rPr>
              <a:t>&gt; sufficient information provided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altLang="zh-CN" sz="2000">
                <a:latin typeface="Times New Roman"/>
                <a:ea typeface="宋体"/>
                <a:cs typeface="Times New Roman"/>
              </a:rPr>
              <a:t>High competitiveness  </a:t>
            </a:r>
            <a:endParaRPr lang="en-US">
              <a:cs typeface="Calibri" panose="020F0502020204030204"/>
            </a:endParaRPr>
          </a:p>
          <a:p>
            <a:pPr lvl="1"/>
            <a:r>
              <a:rPr lang="en-US" altLang="zh-CN" sz="2000">
                <a:latin typeface="Times New Roman"/>
                <a:ea typeface="宋体"/>
                <a:cs typeface="Times New Roman"/>
              </a:rPr>
              <a:t> </a:t>
            </a:r>
            <a:r>
              <a:rPr lang="en-GB" altLang="zh-CN" sz="2000">
                <a:latin typeface="Times New Roman"/>
                <a:ea typeface="宋体"/>
                <a:cs typeface="Times New Roman"/>
              </a:rPr>
              <a:t>—</a:t>
            </a:r>
            <a:r>
              <a:rPr lang="en-US" altLang="zh-CN" sz="2000">
                <a:latin typeface="Times New Roman"/>
                <a:ea typeface="宋体"/>
                <a:cs typeface="Times New Roman"/>
              </a:rPr>
              <a:t>&gt; risk of the quality measurement issue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lvl="1"/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/>
                <a:ea typeface="宋体"/>
                <a:cs typeface="Times New Roman"/>
              </a:rPr>
              <a:t>Price variety within the same product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宋体"/>
                <a:cs typeface="Times New Roman"/>
              </a:rPr>
              <a:t>Customer bargaining power increased </a:t>
            </a:r>
          </a:p>
          <a:p>
            <a:pPr lvl="1"/>
            <a:r>
              <a:rPr lang="en-US" sz="2000">
                <a:latin typeface="Times New Roman"/>
                <a:ea typeface="宋体"/>
                <a:cs typeface="Times New Roman"/>
              </a:rPr>
              <a:t> </a:t>
            </a:r>
            <a:r>
              <a:rPr lang="en-GB" sz="2000">
                <a:latin typeface="Times New Roman"/>
                <a:ea typeface="宋体"/>
                <a:cs typeface="Times New Roman"/>
              </a:rPr>
              <a:t>—</a:t>
            </a:r>
            <a:r>
              <a:rPr lang="en-US" sz="2000">
                <a:latin typeface="Times New Roman"/>
                <a:ea typeface="宋体"/>
                <a:cs typeface="Times New Roman"/>
              </a:rPr>
              <a:t>&gt;  preferential purchasing decision</a:t>
            </a:r>
            <a:endParaRPr lang="en-US"/>
          </a:p>
          <a:p>
            <a:pPr lvl="1"/>
            <a:endParaRPr lang="en-US" sz="2000">
              <a:latin typeface="Times New Roman"/>
              <a:ea typeface="宋体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6809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105459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Brief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Introduction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–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Product</a:t>
            </a: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Varieties Comparison</a:t>
            </a:r>
            <a:endParaRPr lang="zh-CN" altLang="en-US" sz="360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945307D-C38A-45AE-AF94-DEB1624BF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02" y="1337723"/>
            <a:ext cx="9243985" cy="5135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7288C-CC32-4D94-B5EA-5DB279A89958}"/>
              </a:ext>
            </a:extLst>
          </p:cNvPr>
          <p:cNvSpPr txBox="1"/>
          <p:nvPr/>
        </p:nvSpPr>
        <p:spPr>
          <a:xfrm>
            <a:off x="8827477" y="2311400"/>
            <a:ext cx="28311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73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97644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Brief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Introduction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–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Price distribution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70C1166-C7F1-4FAF-8F55-16E6AE4A4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85" y="1543538"/>
            <a:ext cx="9864969" cy="548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7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fferent, photo, table, sitting&#10;&#10;Description automatically generated">
            <a:extLst>
              <a:ext uri="{FF2B5EF4-FFF2-40B4-BE49-F238E27FC236}">
                <a16:creationId xmlns:a16="http://schemas.microsoft.com/office/drawing/2014/main" id="{2490D37A-B6D8-BB47-9E6D-EAB0BC4E1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81" y="1424543"/>
            <a:ext cx="2835196" cy="18901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3"/>
            <a:ext cx="1002533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Product Function and Design Analysis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4F9E7-737C-7F4A-BA62-6B3953F5CD13}"/>
              </a:ext>
            </a:extLst>
          </p:cNvPr>
          <p:cNvSpPr txBox="1"/>
          <p:nvPr/>
        </p:nvSpPr>
        <p:spPr>
          <a:xfrm>
            <a:off x="1569853" y="3243540"/>
            <a:ext cx="34063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/>
              <a:t>Top 6 Sales Phones in Suning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10ECC-5E44-4AB9-AE54-4B08855C2200}"/>
              </a:ext>
            </a:extLst>
          </p:cNvPr>
          <p:cNvSpPr txBox="1"/>
          <p:nvPr/>
        </p:nvSpPr>
        <p:spPr>
          <a:xfrm>
            <a:off x="7489093" y="1529861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- Full screen design </a:t>
            </a:r>
          </a:p>
          <a:p>
            <a:r>
              <a:rPr lang="en-US" sz="2400">
                <a:latin typeface="Times New Roman"/>
                <a:cs typeface="Times New Roman"/>
              </a:rPr>
              <a:t>- No home button </a:t>
            </a:r>
          </a:p>
        </p:txBody>
      </p:sp>
      <p:pic>
        <p:nvPicPr>
          <p:cNvPr id="4" name="Picture 3" descr="A picture containing photo, gallery, room, scene&#10;&#10;Description automatically generated">
            <a:extLst>
              <a:ext uri="{FF2B5EF4-FFF2-40B4-BE49-F238E27FC236}">
                <a16:creationId xmlns:a16="http://schemas.microsoft.com/office/drawing/2014/main" id="{1F083D09-6591-4CC5-9448-6336AE22B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9" y="3906919"/>
            <a:ext cx="3548554" cy="2365702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6F924E9B-4D68-4F95-B254-33C732D77860}"/>
              </a:ext>
            </a:extLst>
          </p:cNvPr>
          <p:cNvSpPr/>
          <p:nvPr/>
        </p:nvSpPr>
        <p:spPr>
          <a:xfrm>
            <a:off x="5430949" y="2229298"/>
            <a:ext cx="976923" cy="488461"/>
          </a:xfrm>
          <a:prstGeom prst="striped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944EAB29-5178-420C-B9C9-A8F2B2316E45}"/>
              </a:ext>
            </a:extLst>
          </p:cNvPr>
          <p:cNvSpPr/>
          <p:nvPr/>
        </p:nvSpPr>
        <p:spPr>
          <a:xfrm>
            <a:off x="5430949" y="5091682"/>
            <a:ext cx="976923" cy="488461"/>
          </a:xfrm>
          <a:prstGeom prst="striped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FDE61-44E1-4FB1-B5F4-1EFDFA5AE8B9}"/>
              </a:ext>
            </a:extLst>
          </p:cNvPr>
          <p:cNvSpPr txBox="1"/>
          <p:nvPr/>
        </p:nvSpPr>
        <p:spPr>
          <a:xfrm>
            <a:off x="7557478" y="4382477"/>
            <a:ext cx="39448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- 2 in 1 usage  </a:t>
            </a:r>
          </a:p>
          <a:p>
            <a:r>
              <a:rPr lang="en-US" sz="2400">
                <a:latin typeface="Times New Roman"/>
                <a:cs typeface="Times New Roman"/>
              </a:rPr>
              <a:t>- Lightweight, easily carry </a:t>
            </a:r>
          </a:p>
          <a:p>
            <a:r>
              <a:rPr lang="en-US" sz="2400">
                <a:latin typeface="Times New Roman"/>
                <a:cs typeface="Times New Roman"/>
              </a:rPr>
              <a:t>- Cooperate with the pencil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CC0CC-7F69-4EE1-BCE1-55E9E62D537E}"/>
              </a:ext>
            </a:extLst>
          </p:cNvPr>
          <p:cNvSpPr txBox="1"/>
          <p:nvPr/>
        </p:nvSpPr>
        <p:spPr>
          <a:xfrm>
            <a:off x="1569359" y="6323982"/>
            <a:ext cx="307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/>
              <a:t>Top 6 Sales Tablets in Suning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8D6304-CF80-3940-B2AA-3DA47691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2392" y="1425534"/>
            <a:ext cx="3870936" cy="25806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3"/>
            <a:ext cx="1002533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 Brief Introduction – </a:t>
            </a:r>
            <a:r>
              <a:rPr lang="en-GB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Product Function Analysis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3343E-F651-F649-9E21-C702EDBF18DA}"/>
              </a:ext>
            </a:extLst>
          </p:cNvPr>
          <p:cNvSpPr txBox="1"/>
          <p:nvPr/>
        </p:nvSpPr>
        <p:spPr>
          <a:xfrm>
            <a:off x="2321590" y="3823058"/>
            <a:ext cx="328915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/>
              <a:t>Top 6 Sales Laptops in Suning</a:t>
            </a:r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079359C9-A4C1-4998-AA4E-0464F71BBF99}"/>
              </a:ext>
            </a:extLst>
          </p:cNvPr>
          <p:cNvSpPr/>
          <p:nvPr/>
        </p:nvSpPr>
        <p:spPr>
          <a:xfrm>
            <a:off x="5430949" y="2229298"/>
            <a:ext cx="976923" cy="488461"/>
          </a:xfrm>
          <a:prstGeom prst="striped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134A9-1F77-4A80-97F8-458E5AD6B93D}"/>
              </a:ext>
            </a:extLst>
          </p:cNvPr>
          <p:cNvSpPr txBox="1"/>
          <p:nvPr/>
        </p:nvSpPr>
        <p:spPr>
          <a:xfrm>
            <a:off x="7489093" y="1529861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latin typeface="Times New Roman"/>
              <a:cs typeface="Times New Roman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"/>
                <a:ea typeface="ＭＳ Ｐゴシック"/>
                <a:cs typeface="Times New Roman"/>
              </a:rPr>
              <a:t>Brand</a:t>
            </a:r>
            <a:r>
              <a:rPr lang="ja-JP" altLang="en-US" sz="2400" dirty="0">
                <a:latin typeface="Times New Roman"/>
                <a:ea typeface="ＭＳ Ｐゴシック"/>
                <a:cs typeface="Times New Roman"/>
              </a:rPr>
              <a:t> </a:t>
            </a:r>
            <a:r>
              <a:rPr lang="en-US" altLang="ja-JP" sz="2400" dirty="0">
                <a:latin typeface="Times New Roman"/>
                <a:ea typeface="ＭＳ Ｐゴシック"/>
                <a:cs typeface="Times New Roman"/>
              </a:rPr>
              <a:t>Effect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"/>
                <a:ea typeface="ＭＳ Ｐゴシック"/>
                <a:cs typeface="Times New Roman"/>
              </a:rPr>
              <a:t>Fluid System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401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3"/>
            <a:ext cx="1002533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Brand </a:t>
            </a:r>
            <a:r>
              <a:rPr lang="en-GB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Effect on Sales</a:t>
            </a:r>
            <a:endParaRPr lang="en-GB" sz="3600">
              <a:ea typeface="+mn-lt"/>
              <a:cs typeface="+mn-lt"/>
            </a:endParaRPr>
          </a:p>
          <a:p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1921724-5F1A-4817-9191-3E333AB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15" y="1604232"/>
            <a:ext cx="9532814" cy="436268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D58278E-AA6F-4FAB-8732-D4E388EA571D}"/>
              </a:ext>
            </a:extLst>
          </p:cNvPr>
          <p:cNvSpPr/>
          <p:nvPr/>
        </p:nvSpPr>
        <p:spPr>
          <a:xfrm>
            <a:off x="871414" y="5541107"/>
            <a:ext cx="2432538" cy="586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61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3"/>
            <a:ext cx="1002533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Brand</a:t>
            </a:r>
            <a:r>
              <a:rPr lang="en-GB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Effect on Sales</a:t>
            </a:r>
            <a:endParaRPr lang="en-GB" sz="360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endParaRPr lang="en-GB" sz="3600">
              <a:solidFill>
                <a:schemeClr val="bg2">
                  <a:lumMod val="25000"/>
                </a:schemeClr>
              </a:solidFill>
              <a:latin typeface="Times New Roman"/>
              <a:ea typeface="宋体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4F4AFB-6BE4-445B-A75F-FF9B33DE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70" y="1600613"/>
            <a:ext cx="9552353" cy="451646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0068077-A518-4019-AE08-7CDC1F235981}"/>
              </a:ext>
            </a:extLst>
          </p:cNvPr>
          <p:cNvSpPr/>
          <p:nvPr/>
        </p:nvSpPr>
        <p:spPr>
          <a:xfrm>
            <a:off x="871414" y="5541107"/>
            <a:ext cx="3126153" cy="674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19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7" y="251862"/>
            <a:ext cx="98963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Sales Analysis –</a:t>
            </a:r>
            <a:r>
              <a:rPr lang="en-GB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Price Factors (Regression Analysis)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5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1F606-745E-444A-96D0-FAB0A6CDA581}"/>
              </a:ext>
            </a:extLst>
          </p:cNvPr>
          <p:cNvSpPr txBox="1"/>
          <p:nvPr/>
        </p:nvSpPr>
        <p:spPr>
          <a:xfrm>
            <a:off x="663976" y="700350"/>
            <a:ext cx="643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  <a:endParaRPr lang="zh-CN" altLang="en-US" sz="48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CBC26F-BBDD-41FA-9A8B-33BE5D874072}"/>
              </a:ext>
            </a:extLst>
          </p:cNvPr>
          <p:cNvGrpSpPr/>
          <p:nvPr/>
        </p:nvGrpSpPr>
        <p:grpSpPr>
          <a:xfrm>
            <a:off x="766846" y="1651997"/>
            <a:ext cx="3670300" cy="101600"/>
            <a:chOff x="495300" y="2133600"/>
            <a:chExt cx="3670300" cy="1016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AC9109-E99D-406C-9534-9DFC004DFCC2}"/>
                </a:ext>
              </a:extLst>
            </p:cNvPr>
            <p:cNvCxnSpPr/>
            <p:nvPr/>
          </p:nvCxnSpPr>
          <p:spPr>
            <a:xfrm>
              <a:off x="495300" y="2133600"/>
              <a:ext cx="36703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271357-6823-4EE5-A4F0-E77304B1249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35200"/>
              <a:ext cx="22479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FE8EEA-6A92-4FA5-AF61-D96F6669E782}"/>
              </a:ext>
            </a:extLst>
          </p:cNvPr>
          <p:cNvSpPr txBox="1"/>
          <p:nvPr/>
        </p:nvSpPr>
        <p:spPr>
          <a:xfrm>
            <a:off x="1354989" y="2027219"/>
            <a:ext cx="4612673" cy="2277547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Web Crawling</a:t>
            </a:r>
          </a:p>
          <a:p>
            <a:pPr lvl="1"/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Website Observation</a:t>
            </a:r>
          </a:p>
          <a:p>
            <a:pPr lvl="1"/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Methodology used</a:t>
            </a:r>
          </a:p>
          <a:p>
            <a:endParaRPr lang="en-US" altLang="zh-CN" sz="24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FE8EEA-6A92-4FA5-AF61-D96F6669E782}"/>
              </a:ext>
            </a:extLst>
          </p:cNvPr>
          <p:cNvSpPr txBox="1"/>
          <p:nvPr/>
        </p:nvSpPr>
        <p:spPr>
          <a:xfrm>
            <a:off x="1354989" y="3615388"/>
            <a:ext cx="6229152" cy="1846659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Findings</a:t>
            </a:r>
          </a:p>
          <a:p>
            <a:pPr lvl="1"/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 </a:t>
            </a:r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Brief Introduction</a:t>
            </a:r>
          </a:p>
          <a:p>
            <a:pPr lvl="1"/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 </a:t>
            </a:r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Analysis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</a:t>
            </a:r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Findings</a:t>
            </a:r>
            <a:endParaRPr lang="en-US" altLang="zh-CN" sz="28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7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618644" y="849767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5682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Sales Analysis – 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Review rate and amount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178F7A-8480-40E5-8D46-27786174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8" y="1229636"/>
            <a:ext cx="9864968" cy="4486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3AA6B-BFE7-4837-9031-2BE34720405F}"/>
              </a:ext>
            </a:extLst>
          </p:cNvPr>
          <p:cNvSpPr txBox="1"/>
          <p:nvPr/>
        </p:nvSpPr>
        <p:spPr>
          <a:xfrm>
            <a:off x="3542323" y="5926016"/>
            <a:ext cx="56935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The sales doesn't rely on the reviwe rate</a:t>
            </a:r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0AABEDF5-CA58-4650-88F9-50A72AC2D8BF}"/>
              </a:ext>
            </a:extLst>
          </p:cNvPr>
          <p:cNvSpPr/>
          <p:nvPr/>
        </p:nvSpPr>
        <p:spPr>
          <a:xfrm>
            <a:off x="1538125" y="3311828"/>
            <a:ext cx="273538" cy="103553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1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5682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Sales Analysis – 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Review rate and amount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 descr="A picture containing fence&#10;&#10;Description generated with very high confidence">
            <a:extLst>
              <a:ext uri="{FF2B5EF4-FFF2-40B4-BE49-F238E27FC236}">
                <a16:creationId xmlns:a16="http://schemas.microsoft.com/office/drawing/2014/main" id="{0AABC817-5301-4119-86BD-95227B2B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85" y="1219321"/>
            <a:ext cx="9786814" cy="4223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F971B-B04D-448F-8EFE-98EDB4A06746}"/>
              </a:ext>
            </a:extLst>
          </p:cNvPr>
          <p:cNvSpPr txBox="1"/>
          <p:nvPr/>
        </p:nvSpPr>
        <p:spPr>
          <a:xfrm>
            <a:off x="1197707" y="5672016"/>
            <a:ext cx="96011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If the sales is lager enough, the rate can be regarded as a refernecess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C4B32E-240C-466E-845B-180C1B970CF4}"/>
              </a:ext>
            </a:extLst>
          </p:cNvPr>
          <p:cNvSpPr/>
          <p:nvPr/>
        </p:nvSpPr>
        <p:spPr>
          <a:xfrm>
            <a:off x="5387242" y="1714011"/>
            <a:ext cx="5079998" cy="3057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DC3D1-A115-4D76-AC46-881410F4BEF8}"/>
              </a:ext>
            </a:extLst>
          </p:cNvPr>
          <p:cNvSpPr txBox="1"/>
          <p:nvPr/>
        </p:nvSpPr>
        <p:spPr>
          <a:xfrm>
            <a:off x="8593015" y="1354015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Meaningless rating score</a:t>
            </a:r>
          </a:p>
        </p:txBody>
      </p:sp>
    </p:spTree>
    <p:extLst>
      <p:ext uri="{BB962C8B-B14F-4D97-AF65-F5344CB8AC3E}">
        <p14:creationId xmlns:p14="http://schemas.microsoft.com/office/powerpoint/2010/main" val="2791809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618644" y="849767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5682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Sales Analysis – 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Review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Analysis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03729901-CFC6-41D8-9D92-919AC006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4" y="1353207"/>
            <a:ext cx="8970578" cy="50318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94ACB2C-9D26-4FEA-B4F4-EA4067704D35}"/>
              </a:ext>
            </a:extLst>
          </p:cNvPr>
          <p:cNvSpPr/>
          <p:nvPr/>
        </p:nvSpPr>
        <p:spPr>
          <a:xfrm>
            <a:off x="5892799" y="1584568"/>
            <a:ext cx="1377461" cy="859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076A3-4CB6-4016-B63B-30C698C8DFBC}"/>
              </a:ext>
            </a:extLst>
          </p:cNvPr>
          <p:cNvSpPr txBox="1"/>
          <p:nvPr/>
        </p:nvSpPr>
        <p:spPr>
          <a:xfrm>
            <a:off x="7172813" y="1584814"/>
            <a:ext cx="41206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Mandatory Comment Regulation in Suning platform</a:t>
            </a:r>
          </a:p>
        </p:txBody>
      </p:sp>
    </p:spTree>
    <p:extLst>
      <p:ext uri="{BB962C8B-B14F-4D97-AF65-F5344CB8AC3E}">
        <p14:creationId xmlns:p14="http://schemas.microsoft.com/office/powerpoint/2010/main" val="133347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618644" y="849767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5682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Sales Analysis – 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Review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na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ly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sis 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040C5CBA-EF95-4150-B339-5CFA0C62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" y="1602829"/>
            <a:ext cx="9075680" cy="507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892968" cy="703182"/>
            <a:chOff x="0" y="241165"/>
            <a:chExt cx="892968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89172" y="359572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2.3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3433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Reviwe Analysis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- Customer Sentiment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/>
              <a:ea typeface="宋体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hktvmall的圖片搜尋結果">
            <a:extLst>
              <a:ext uri="{FF2B5EF4-FFF2-40B4-BE49-F238E27FC236}">
                <a16:creationId xmlns:a16="http://schemas.microsoft.com/office/drawing/2014/main" id="{3B7AD6CB-B5FD-40EF-8D5D-3B4B8ABD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6500">
                        <a14:foregroundMark x1="15667" y1="41111" x2="15667" y2="41111"/>
                        <a14:foregroundMark x1="15667" y1="52540" x2="15667" y2="52540"/>
                        <a14:foregroundMark x1="21583" y1="56667" x2="21583" y2="56667"/>
                        <a14:foregroundMark x1="21583" y1="49683" x2="21583" y2="49683"/>
                        <a14:foregroundMark x1="22750" y1="43968" x2="22750" y2="43968"/>
                        <a14:foregroundMark x1="31667" y1="43333" x2="31667" y2="43333"/>
                        <a14:foregroundMark x1="33167" y1="43333" x2="33167" y2="43333"/>
                        <a14:foregroundMark x1="44667" y1="43968" x2="44667" y2="43968"/>
                        <a14:foregroundMark x1="40583" y1="46032" x2="40583" y2="46032"/>
                        <a14:foregroundMark x1="40583" y1="46032" x2="40583" y2="46032"/>
                        <a14:foregroundMark x1="58083" y1="57460" x2="58083" y2="57460"/>
                        <a14:foregroundMark x1="65917" y1="52540" x2="65917" y2="52540"/>
                        <a14:foregroundMark x1="65917" y1="52540" x2="65917" y2="52540"/>
                        <a14:foregroundMark x1="73750" y1="53968" x2="73750" y2="53968"/>
                        <a14:foregroundMark x1="73750" y1="53968" x2="73750" y2="53968"/>
                        <a14:foregroundMark x1="83417" y1="53175" x2="83417" y2="53175"/>
                        <a14:foregroundMark x1="83417" y1="53175" x2="83417" y2="53175"/>
                        <a14:foregroundMark x1="89000" y1="51111" x2="89000" y2="51111"/>
                        <a14:foregroundMark x1="89000" y1="51111" x2="89000" y2="51111"/>
                        <a14:foregroundMark x1="94167" y1="30476" x2="94167" y2="30476"/>
                        <a14:foregroundMark x1="94167" y1="30476" x2="94167" y2="30476"/>
                        <a14:foregroundMark x1="89333" y1="26984" x2="89333" y2="26984"/>
                        <a14:foregroundMark x1="90083" y1="29048" x2="90083" y2="29048"/>
                        <a14:foregroundMark x1="91583" y1="28413" x2="91583" y2="28413"/>
                        <a14:foregroundMark x1="93833" y1="39048" x2="93833" y2="39048"/>
                        <a14:foregroundMark x1="93833" y1="39048" x2="93833" y2="39048"/>
                        <a14:foregroundMark x1="90500" y1="31270" x2="90500" y2="31270"/>
                        <a14:foregroundMark x1="90500" y1="31270" x2="90500" y2="31270"/>
                        <a14:foregroundMark x1="89750" y1="29048" x2="89750" y2="29048"/>
                        <a14:foregroundMark x1="89750" y1="29048" x2="89750" y2="29048"/>
                        <a14:foregroundMark x1="90083" y1="28413" x2="90083" y2="28413"/>
                        <a14:foregroundMark x1="89000" y1="29048" x2="89000" y2="29048"/>
                        <a14:foregroundMark x1="89000" y1="29048" x2="89000" y2="29048"/>
                        <a14:foregroundMark x1="89250" y1="27143" x2="89250" y2="27143"/>
                        <a14:foregroundMark x1="90000" y1="29206" x2="90000" y2="29206"/>
                        <a14:foregroundMark x1="90000" y1="29206" x2="90000" y2="29206"/>
                        <a14:foregroundMark x1="90500" y1="29048" x2="90500" y2="29048"/>
                        <a14:foregroundMark x1="90500" y1="27143" x2="90250" y2="25873"/>
                        <a14:foregroundMark x1="90250" y1="25873" x2="90500" y2="27937"/>
                        <a14:foregroundMark x1="93417" y1="39048" x2="96500" y2="39048"/>
                        <a14:foregroundMark x1="90000" y1="26032" x2="90000" y2="33492"/>
                        <a14:foregroundMark x1="74167" y1="60317" x2="74167" y2="60317"/>
                        <a14:foregroundMark x1="74333" y1="60635" x2="74333" y2="60635"/>
                        <a14:foregroundMark x1="74333" y1="60635" x2="74333" y2="60635"/>
                        <a14:foregroundMark x1="23500" y1="57460" x2="23500" y2="57460"/>
                        <a14:foregroundMark x1="23500" y1="57460" x2="23500" y2="57460"/>
                        <a14:foregroundMark x1="22500" y1="60159" x2="22500" y2="60159"/>
                        <a14:foregroundMark x1="20417" y1="58254" x2="20417" y2="58254"/>
                        <a14:foregroundMark x1="21833" y1="62222" x2="22917" y2="63492"/>
                        <a14:foregroundMark x1="23917" y1="63810" x2="23917" y2="63810"/>
                        <a14:foregroundMark x1="22667" y1="58730" x2="22667" y2="58730"/>
                        <a14:foregroundMark x1="90000" y1="26825" x2="90000" y2="26825"/>
                        <a14:foregroundMark x1="89667" y1="30635" x2="89667" y2="30635"/>
                        <a14:foregroundMark x1="89250" y1="33810" x2="89250" y2="33810"/>
                        <a14:foregroundMark x1="89583" y1="29206" x2="89583" y2="29206"/>
                        <a14:foregroundMark x1="90000" y1="26825" x2="90000" y2="26825"/>
                        <a14:foregroundMark x1="90000" y1="28730" x2="90000" y2="28730"/>
                        <a14:foregroundMark x1="90000" y1="29206" x2="90000" y2="30000"/>
                        <a14:foregroundMark x1="90083" y1="32381" x2="90083" y2="32381"/>
                        <a14:foregroundMark x1="90083" y1="33016" x2="90083" y2="33016"/>
                        <a14:foregroundMark x1="89667" y1="29048" x2="89667" y2="29048"/>
                        <a14:foregroundMark x1="89583" y1="27460" x2="89583" y2="27460"/>
                        <a14:foregroundMark x1="89583" y1="27460" x2="89583" y2="27460"/>
                        <a14:foregroundMark x1="90083" y1="31111" x2="90083" y2="31111"/>
                        <a14:foregroundMark x1="90083" y1="31111" x2="90083" y2="31111"/>
                        <a14:foregroundMark x1="95167" y1="40476" x2="95167" y2="40476"/>
                        <a14:foregroundMark x1="94167" y1="38889" x2="94167" y2="38889"/>
                        <a14:foregroundMark x1="94167" y1="38889" x2="94167" y2="38889"/>
                        <a14:foregroundMark x1="94167" y1="39048" x2="94167" y2="39048"/>
                        <a14:foregroundMark x1="94167" y1="39048" x2="94167" y2="39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28864" y="0"/>
            <a:ext cx="1936214" cy="10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3D3A981-C6BE-4DD8-9CA0-98610763EADC}"/>
              </a:ext>
            </a:extLst>
          </p:cNvPr>
          <p:cNvGrpSpPr/>
          <p:nvPr/>
        </p:nvGrpSpPr>
        <p:grpSpPr>
          <a:xfrm>
            <a:off x="596385" y="1232735"/>
            <a:ext cx="10052539" cy="5140060"/>
            <a:chOff x="391231" y="1164351"/>
            <a:chExt cx="11430000" cy="5667598"/>
          </a:xfrm>
        </p:grpSpPr>
        <p:pic>
          <p:nvPicPr>
            <p:cNvPr id="5" name="Picture 4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4187B732-3F89-4B8B-B80E-BC1A9B920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" y="1166757"/>
              <a:ext cx="3810000" cy="1905000"/>
            </a:xfrm>
            <a:prstGeom prst="rect">
              <a:avLst/>
            </a:prstGeom>
          </p:spPr>
        </p:pic>
        <p:pic>
          <p:nvPicPr>
            <p:cNvPr id="7" name="Picture 6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2AB9E07C-1C0D-429E-883A-044F2CEE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31" y="1164351"/>
              <a:ext cx="3810000" cy="1905000"/>
            </a:xfrm>
            <a:prstGeom prst="rect">
              <a:avLst/>
            </a:prstGeom>
          </p:spPr>
        </p:pic>
        <p:pic>
          <p:nvPicPr>
            <p:cNvPr id="17" name="Picture 16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AD92CF33-B058-4B27-9ED8-D334D52B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31" y="3027985"/>
              <a:ext cx="3810000" cy="1905000"/>
            </a:xfrm>
            <a:prstGeom prst="rect">
              <a:avLst/>
            </a:prstGeom>
          </p:spPr>
        </p:pic>
        <p:pic>
          <p:nvPicPr>
            <p:cNvPr id="19" name="Picture 18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EDFCBA07-8C38-475C-9C09-DAA6D47F1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231" y="1172888"/>
              <a:ext cx="3810000" cy="1905000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5F543AD7-AB7E-41A0-8FF3-8D692655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3062234"/>
              <a:ext cx="3810000" cy="1905000"/>
            </a:xfrm>
            <a:prstGeom prst="rect">
              <a:avLst/>
            </a:prstGeom>
          </p:spPr>
        </p:pic>
        <p:pic>
          <p:nvPicPr>
            <p:cNvPr id="23" name="Picture 22" descr="A picture containing hanging, food&#10;&#10;Description automatically generated">
              <a:extLst>
                <a:ext uri="{FF2B5EF4-FFF2-40B4-BE49-F238E27FC236}">
                  <a16:creationId xmlns:a16="http://schemas.microsoft.com/office/drawing/2014/main" id="{608C0F01-8392-4E91-9CF5-98F207926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31" y="4926949"/>
              <a:ext cx="3810000" cy="1905000"/>
            </a:xfrm>
            <a:prstGeom prst="rect">
              <a:avLst/>
            </a:prstGeom>
          </p:spPr>
        </p:pic>
        <p:pic>
          <p:nvPicPr>
            <p:cNvPr id="25" name="Picture 24" descr="A screen shot of a city&#10;&#10;Description automatically generated">
              <a:extLst>
                <a:ext uri="{FF2B5EF4-FFF2-40B4-BE49-F238E27FC236}">
                  <a16:creationId xmlns:a16="http://schemas.microsoft.com/office/drawing/2014/main" id="{781EF2FA-0BE9-4242-95EB-1ED71572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538" y="4909963"/>
              <a:ext cx="3810000" cy="1905000"/>
            </a:xfrm>
            <a:prstGeom prst="rect">
              <a:avLst/>
            </a:prstGeom>
          </p:spPr>
        </p:pic>
        <p:pic>
          <p:nvPicPr>
            <p:cNvPr id="27" name="Picture 26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458838E4-3202-4BB1-901A-97ABA2ABF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4924197"/>
              <a:ext cx="3810000" cy="1905000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439F0736-3437-417D-825F-9D98E2A25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69" y="3076468"/>
              <a:ext cx="3810000" cy="190500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2487FD4-3AC3-4632-8484-CC1BF189B611}"/>
              </a:ext>
            </a:extLst>
          </p:cNvPr>
          <p:cNvSpPr/>
          <p:nvPr/>
        </p:nvSpPr>
        <p:spPr>
          <a:xfrm>
            <a:off x="7084646" y="1379414"/>
            <a:ext cx="1963614" cy="9573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619131-BE92-4072-BD35-6B21B7849FD3}"/>
              </a:ext>
            </a:extLst>
          </p:cNvPr>
          <p:cNvSpPr/>
          <p:nvPr/>
        </p:nvSpPr>
        <p:spPr>
          <a:xfrm>
            <a:off x="597875" y="1232875"/>
            <a:ext cx="3448536" cy="9671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CC21C6-7AB3-452D-B819-D309B3052589}"/>
              </a:ext>
            </a:extLst>
          </p:cNvPr>
          <p:cNvSpPr/>
          <p:nvPr/>
        </p:nvSpPr>
        <p:spPr>
          <a:xfrm>
            <a:off x="3938952" y="4749798"/>
            <a:ext cx="1416538" cy="9378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F58ABB-BE7E-4572-AE68-B2AFBC381DB4}"/>
              </a:ext>
            </a:extLst>
          </p:cNvPr>
          <p:cNvSpPr/>
          <p:nvPr/>
        </p:nvSpPr>
        <p:spPr>
          <a:xfrm>
            <a:off x="3938953" y="1086337"/>
            <a:ext cx="1338384" cy="7815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D33322-C446-4CF4-ABFF-17C2114CBF88}"/>
              </a:ext>
            </a:extLst>
          </p:cNvPr>
          <p:cNvSpPr/>
          <p:nvPr/>
        </p:nvSpPr>
        <p:spPr>
          <a:xfrm>
            <a:off x="5834184" y="3968260"/>
            <a:ext cx="1338384" cy="7815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33DB01-DD30-4BD3-9268-39535875A2CD}"/>
              </a:ext>
            </a:extLst>
          </p:cNvPr>
          <p:cNvSpPr/>
          <p:nvPr/>
        </p:nvSpPr>
        <p:spPr>
          <a:xfrm>
            <a:off x="597876" y="2766644"/>
            <a:ext cx="1338384" cy="7815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65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2697" y="195011"/>
            <a:ext cx="896904" cy="703182"/>
            <a:chOff x="-3936" y="241165"/>
            <a:chExt cx="896904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-3936" y="301226"/>
              <a:ext cx="8969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2.3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27498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Reviwe 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Analysis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- Customer Sentiment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/>
              <a:ea typeface="宋体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" descr="suning hk的圖片搜尋結果">
            <a:extLst>
              <a:ext uri="{FF2B5EF4-FFF2-40B4-BE49-F238E27FC236}">
                <a16:creationId xmlns:a16="http://schemas.microsoft.com/office/drawing/2014/main" id="{87985C14-ED40-4A02-82A1-5D5BA26F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117" y="40579"/>
            <a:ext cx="2421652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raffiti on a wall&#10;&#10;Description generated with high confidence">
            <a:extLst>
              <a:ext uri="{FF2B5EF4-FFF2-40B4-BE49-F238E27FC236}">
                <a16:creationId xmlns:a16="http://schemas.microsoft.com/office/drawing/2014/main" id="{7E90274B-54E1-4C06-A39C-F64229506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32" y="1336432"/>
            <a:ext cx="9689122" cy="48494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7FCEB6-5D80-4FC6-AFCA-2CC5BD8B3476}"/>
              </a:ext>
            </a:extLst>
          </p:cNvPr>
          <p:cNvSpPr/>
          <p:nvPr/>
        </p:nvSpPr>
        <p:spPr>
          <a:xfrm>
            <a:off x="1027722" y="4212491"/>
            <a:ext cx="9095152" cy="703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E05FF0-C1B0-49B9-88E0-B8D93178B7C6}"/>
              </a:ext>
            </a:extLst>
          </p:cNvPr>
          <p:cNvSpPr/>
          <p:nvPr/>
        </p:nvSpPr>
        <p:spPr>
          <a:xfrm>
            <a:off x="1789721" y="2541952"/>
            <a:ext cx="2833075" cy="13676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1A0259-6BCC-4649-9946-F2710F56C310}"/>
              </a:ext>
            </a:extLst>
          </p:cNvPr>
          <p:cNvSpPr/>
          <p:nvPr/>
        </p:nvSpPr>
        <p:spPr>
          <a:xfrm>
            <a:off x="793259" y="1223105"/>
            <a:ext cx="4103075" cy="1201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B5C754-3688-4267-9F88-B56F067274C8}"/>
              </a:ext>
            </a:extLst>
          </p:cNvPr>
          <p:cNvSpPr/>
          <p:nvPr/>
        </p:nvSpPr>
        <p:spPr>
          <a:xfrm>
            <a:off x="2092566" y="5013567"/>
            <a:ext cx="2080845" cy="869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D0FE73-E897-4FC5-9D6B-70690F546C2E}"/>
              </a:ext>
            </a:extLst>
          </p:cNvPr>
          <p:cNvSpPr/>
          <p:nvPr/>
        </p:nvSpPr>
        <p:spPr>
          <a:xfrm rot="16200000">
            <a:off x="5764543" y="2272333"/>
            <a:ext cx="2542209" cy="12592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42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892968" cy="703182"/>
            <a:chOff x="0" y="241165"/>
            <a:chExt cx="892968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89172" y="359572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2.3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933983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Reviwe 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Analysis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- Summary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6E1581C5-9C03-43BE-9A2A-1A81132A6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039015"/>
              </p:ext>
            </p:extLst>
          </p:nvPr>
        </p:nvGraphicFramePr>
        <p:xfrm>
          <a:off x="996462" y="1787769"/>
          <a:ext cx="10372276" cy="46436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1268">
                  <a:extLst>
                    <a:ext uri="{9D8B030D-6E8A-4147-A177-3AD203B41FA5}">
                      <a16:colId xmlns:a16="http://schemas.microsoft.com/office/drawing/2014/main" val="3315615695"/>
                    </a:ext>
                  </a:extLst>
                </a:gridCol>
                <a:gridCol w="3604846">
                  <a:extLst>
                    <a:ext uri="{9D8B030D-6E8A-4147-A177-3AD203B41FA5}">
                      <a16:colId xmlns:a16="http://schemas.microsoft.com/office/drawing/2014/main" val="2084118222"/>
                    </a:ext>
                  </a:extLst>
                </a:gridCol>
                <a:gridCol w="3646162">
                  <a:extLst>
                    <a:ext uri="{9D8B030D-6E8A-4147-A177-3AD203B41FA5}">
                      <a16:colId xmlns:a16="http://schemas.microsoft.com/office/drawing/2014/main" val="3806048063"/>
                    </a:ext>
                  </a:extLst>
                </a:gridCol>
              </a:tblGrid>
              <a:tr h="624573">
                <a:tc>
                  <a:txBody>
                    <a:bodyPr/>
                    <a:lstStyle/>
                    <a:p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latin typeface="Times New Roman"/>
                        </a:rPr>
                        <a:t>HKTVMall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/>
                        </a:rPr>
                        <a:t>Suning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185823"/>
                  </a:ext>
                </a:extLst>
              </a:tr>
              <a:tr h="1093004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Customer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- smooth communication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fast devilry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unperfect packing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- bad communication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fast devilry </a:t>
                      </a:r>
                    </a:p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846282"/>
                  </a:ext>
                </a:extLst>
              </a:tr>
              <a:tr h="12633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Times New Roman"/>
                        </a:rPr>
                        <a:t>Electronic devices quality </a:t>
                      </a: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- battery run out fast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potential security risk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   in the Apps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the devices cannot work</a:t>
                      </a:r>
                    </a:p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- good quality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30128"/>
                  </a:ext>
                </a:extLst>
              </a:tr>
              <a:tr h="10930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Times New Roman"/>
                        </a:rPr>
                        <a:t>Customer purchasing experience feeling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exceed the expectation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good price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positive reaction with products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negative reaction with retailers'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    services</a:t>
                      </a:r>
                    </a:p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94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586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879587" cy="703182"/>
            <a:chOff x="0" y="241165"/>
            <a:chExt cx="879587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00131" y="298016"/>
              <a:ext cx="77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Findings – Uniqueness 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4" descr="suning hk的圖片搜尋結果">
            <a:extLst>
              <a:ext uri="{FF2B5EF4-FFF2-40B4-BE49-F238E27FC236}">
                <a16:creationId xmlns:a16="http://schemas.microsoft.com/office/drawing/2014/main" id="{CDD153F9-4470-423B-9AD6-655425E5D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57" y="1701535"/>
            <a:ext cx="1807899" cy="57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ktvmall的圖片搜尋結果">
            <a:extLst>
              <a:ext uri="{FF2B5EF4-FFF2-40B4-BE49-F238E27FC236}">
                <a16:creationId xmlns:a16="http://schemas.microsoft.com/office/drawing/2014/main" id="{D3028D93-EC50-4A80-B00A-C15C82EA1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500">
                        <a14:foregroundMark x1="15667" y1="41111" x2="15667" y2="41111"/>
                        <a14:foregroundMark x1="15667" y1="52540" x2="15667" y2="52540"/>
                        <a14:foregroundMark x1="21583" y1="56667" x2="21583" y2="56667"/>
                        <a14:foregroundMark x1="21583" y1="49683" x2="21583" y2="49683"/>
                        <a14:foregroundMark x1="22750" y1="43968" x2="22750" y2="43968"/>
                        <a14:foregroundMark x1="31667" y1="43333" x2="31667" y2="43333"/>
                        <a14:foregroundMark x1="33167" y1="43333" x2="33167" y2="43333"/>
                        <a14:foregroundMark x1="44667" y1="43968" x2="44667" y2="43968"/>
                        <a14:foregroundMark x1="40583" y1="46032" x2="40583" y2="46032"/>
                        <a14:foregroundMark x1="40583" y1="46032" x2="40583" y2="46032"/>
                        <a14:foregroundMark x1="58083" y1="57460" x2="58083" y2="57460"/>
                        <a14:foregroundMark x1="65917" y1="52540" x2="65917" y2="52540"/>
                        <a14:foregroundMark x1="65917" y1="52540" x2="65917" y2="52540"/>
                        <a14:foregroundMark x1="73750" y1="53968" x2="73750" y2="53968"/>
                        <a14:foregroundMark x1="73750" y1="53968" x2="73750" y2="53968"/>
                        <a14:foregroundMark x1="83417" y1="53175" x2="83417" y2="53175"/>
                        <a14:foregroundMark x1="83417" y1="53175" x2="83417" y2="53175"/>
                        <a14:foregroundMark x1="89000" y1="51111" x2="89000" y2="51111"/>
                        <a14:foregroundMark x1="89000" y1="51111" x2="89000" y2="51111"/>
                        <a14:foregroundMark x1="94167" y1="30476" x2="94167" y2="30476"/>
                        <a14:foregroundMark x1="94167" y1="30476" x2="94167" y2="30476"/>
                        <a14:foregroundMark x1="89333" y1="26984" x2="89333" y2="26984"/>
                        <a14:foregroundMark x1="90083" y1="29048" x2="90083" y2="29048"/>
                        <a14:foregroundMark x1="91583" y1="28413" x2="91583" y2="28413"/>
                        <a14:foregroundMark x1="93833" y1="39048" x2="93833" y2="39048"/>
                        <a14:foregroundMark x1="93833" y1="39048" x2="93833" y2="39048"/>
                        <a14:foregroundMark x1="90500" y1="31270" x2="90500" y2="31270"/>
                        <a14:foregroundMark x1="90500" y1="31270" x2="90500" y2="31270"/>
                        <a14:foregroundMark x1="89750" y1="29048" x2="89750" y2="29048"/>
                        <a14:foregroundMark x1="89750" y1="29048" x2="89750" y2="29048"/>
                        <a14:foregroundMark x1="90083" y1="28413" x2="90083" y2="28413"/>
                        <a14:foregroundMark x1="89000" y1="29048" x2="89000" y2="29048"/>
                        <a14:foregroundMark x1="89000" y1="29048" x2="89000" y2="29048"/>
                        <a14:foregroundMark x1="89250" y1="27143" x2="89250" y2="27143"/>
                        <a14:foregroundMark x1="90000" y1="29206" x2="90000" y2="29206"/>
                        <a14:foregroundMark x1="90000" y1="29206" x2="90000" y2="29206"/>
                        <a14:foregroundMark x1="90500" y1="29048" x2="90500" y2="29048"/>
                        <a14:foregroundMark x1="90500" y1="27143" x2="90250" y2="25873"/>
                        <a14:foregroundMark x1="90250" y1="25873" x2="90500" y2="27937"/>
                        <a14:foregroundMark x1="93417" y1="39048" x2="96500" y2="39048"/>
                        <a14:foregroundMark x1="90000" y1="26032" x2="90000" y2="33492"/>
                        <a14:foregroundMark x1="74167" y1="60317" x2="74167" y2="60317"/>
                        <a14:foregroundMark x1="74333" y1="60635" x2="74333" y2="60635"/>
                        <a14:foregroundMark x1="74333" y1="60635" x2="74333" y2="60635"/>
                        <a14:foregroundMark x1="23500" y1="57460" x2="23500" y2="57460"/>
                        <a14:foregroundMark x1="23500" y1="57460" x2="23500" y2="57460"/>
                        <a14:foregroundMark x1="22500" y1="60159" x2="22500" y2="60159"/>
                        <a14:foregroundMark x1="20417" y1="58254" x2="20417" y2="58254"/>
                        <a14:foregroundMark x1="21833" y1="62222" x2="22917" y2="63492"/>
                        <a14:foregroundMark x1="23917" y1="63810" x2="23917" y2="63810"/>
                        <a14:foregroundMark x1="22667" y1="58730" x2="22667" y2="58730"/>
                        <a14:foregroundMark x1="90000" y1="26825" x2="90000" y2="26825"/>
                        <a14:foregroundMark x1="89667" y1="30635" x2="89667" y2="30635"/>
                        <a14:foregroundMark x1="89250" y1="33810" x2="89250" y2="33810"/>
                        <a14:foregroundMark x1="89583" y1="29206" x2="89583" y2="29206"/>
                        <a14:foregroundMark x1="90000" y1="26825" x2="90000" y2="26825"/>
                        <a14:foregroundMark x1="90000" y1="28730" x2="90000" y2="28730"/>
                        <a14:foregroundMark x1="90000" y1="29206" x2="90000" y2="30000"/>
                        <a14:foregroundMark x1="90083" y1="32381" x2="90083" y2="32381"/>
                        <a14:foregroundMark x1="90083" y1="33016" x2="90083" y2="33016"/>
                        <a14:foregroundMark x1="89667" y1="29048" x2="89667" y2="29048"/>
                        <a14:foregroundMark x1="89583" y1="27460" x2="89583" y2="27460"/>
                        <a14:foregroundMark x1="89583" y1="27460" x2="89583" y2="27460"/>
                        <a14:foregroundMark x1="90083" y1="31111" x2="90083" y2="31111"/>
                        <a14:foregroundMark x1="90083" y1="31111" x2="90083" y2="31111"/>
                        <a14:foregroundMark x1="95167" y1="40476" x2="95167" y2="40476"/>
                        <a14:foregroundMark x1="94167" y1="38889" x2="94167" y2="38889"/>
                        <a14:foregroundMark x1="94167" y1="38889" x2="94167" y2="38889"/>
                        <a14:foregroundMark x1="94167" y1="39048" x2="94167" y2="39048"/>
                        <a14:foregroundMark x1="94167" y1="39048" x2="94167" y2="39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3086" y="1341820"/>
            <a:ext cx="2455919" cy="12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箭號: 左-右雙向 14">
            <a:extLst>
              <a:ext uri="{FF2B5EF4-FFF2-40B4-BE49-F238E27FC236}">
                <a16:creationId xmlns:a16="http://schemas.microsoft.com/office/drawing/2014/main" id="{30CB0EAB-BD4B-458C-8FB7-4EA1849545DA}"/>
              </a:ext>
            </a:extLst>
          </p:cNvPr>
          <p:cNvSpPr/>
          <p:nvPr/>
        </p:nvSpPr>
        <p:spPr>
          <a:xfrm>
            <a:off x="5489705" y="4096926"/>
            <a:ext cx="811317" cy="409777"/>
          </a:xfrm>
          <a:prstGeom prst="leftRightArrow">
            <a:avLst/>
          </a:prstGeom>
          <a:solidFill>
            <a:srgbClr val="2A547E"/>
          </a:solidFill>
          <a:ln>
            <a:solidFill>
              <a:schemeClr val="tx2">
                <a:alpha val="93000"/>
              </a:schemeClr>
            </a:solidFill>
          </a:ln>
          <a:effectLst>
            <a:outerShdw blurRad="165100" dist="12700" dir="5100000" sy="-23000" kx="800400" algn="br" rotWithShape="0">
              <a:prstClr val="black">
                <a:alpha val="20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846C9A67-30DC-4C37-B024-212C138E336A}"/>
              </a:ext>
            </a:extLst>
          </p:cNvPr>
          <p:cNvSpPr txBox="1"/>
          <p:nvPr/>
        </p:nvSpPr>
        <p:spPr>
          <a:xfrm>
            <a:off x="391231" y="2635209"/>
            <a:ext cx="4948411" cy="3847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>
                <a:latin typeface="Times New Roman"/>
                <a:ea typeface="宋体"/>
                <a:cs typeface="Times New Roman"/>
              </a:rPr>
              <a:t>Compulsive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customer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comment</a:t>
            </a:r>
            <a:endParaRPr lang="en-US">
              <a:latin typeface="Calibri" panose="020F0502020204030204"/>
              <a:ea typeface="宋体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TW" sz="2000">
                <a:latin typeface="Times New Roman"/>
                <a:ea typeface="宋体"/>
                <a:cs typeface="Times New Roman"/>
              </a:rPr>
              <a:t>        --&gt; collect information from the buyers</a:t>
            </a:r>
            <a:endParaRPr lang="en-US">
              <a:latin typeface="Calibri" panose="020F0502020204030204"/>
              <a:ea typeface="宋体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TW" sz="2000">
                <a:latin typeface="Times New Roman"/>
                <a:ea typeface="宋体"/>
                <a:cs typeface="Times New Roman"/>
              </a:rPr>
              <a:t>        --&gt; significant</a:t>
            </a:r>
            <a:r>
              <a:rPr lang="zh-TW" altLang="en-US" sz="20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000">
                <a:latin typeface="Times New Roman"/>
                <a:ea typeface="宋体"/>
                <a:cs typeface="Times New Roman"/>
              </a:rPr>
              <a:t>evaluation for</a:t>
            </a:r>
            <a:r>
              <a:rPr lang="zh-TW" altLang="en-US" sz="2000">
                <a:latin typeface="Times New Roman"/>
                <a:ea typeface="宋体"/>
                <a:cs typeface="Times New Roman"/>
              </a:rPr>
              <a:t> others </a:t>
            </a:r>
            <a:endParaRPr lang="en-US" altLang="zh-TW" sz="2000">
              <a:latin typeface="Times New Roman"/>
              <a:ea typeface="宋体"/>
              <a:cs typeface="Times New Roman"/>
            </a:endParaRPr>
          </a:p>
          <a:p>
            <a:pPr lvl="1"/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>
                <a:latin typeface="Times New Roman"/>
                <a:ea typeface="宋体"/>
                <a:cs typeface="Times New Roman"/>
              </a:rPr>
              <a:t>Products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and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services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guarantee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 </a:t>
            </a:r>
            <a:endParaRPr lang="en-US" altLang="zh-TW" sz="2400">
              <a:latin typeface="Times New Roman"/>
              <a:ea typeface="宋体"/>
              <a:cs typeface="Times New Roman"/>
            </a:endParaRPr>
          </a:p>
          <a:p>
            <a:pPr lvl="1">
              <a:lnSpc>
                <a:spcPct val="150000"/>
              </a:lnSpc>
            </a:pPr>
            <a:r>
              <a:rPr lang="en-US" sz="2000">
                <a:latin typeface="Times New Roman"/>
                <a:ea typeface="宋体"/>
                <a:cs typeface="Times New Roman"/>
              </a:rPr>
              <a:t> --&gt; increased satisfaction of shopping </a:t>
            </a:r>
            <a:endParaRPr lang="en-US">
              <a:latin typeface="Calibri" panose="020F0502020204030204"/>
              <a:ea typeface="宋体"/>
              <a:cs typeface="Calibri" panose="020F0502020204030204"/>
            </a:endParaRPr>
          </a:p>
          <a:p>
            <a:pPr lvl="1">
              <a:lnSpc>
                <a:spcPct val="150000"/>
              </a:lnSpc>
            </a:pPr>
            <a:r>
              <a:rPr lang="en-US" sz="2000">
                <a:latin typeface="Times New Roman"/>
                <a:ea typeface="宋体"/>
                <a:cs typeface="Times New Roman"/>
              </a:rPr>
              <a:t> --&gt; build up the reputation of company </a:t>
            </a:r>
            <a:endParaRPr lang="en-US"/>
          </a:p>
          <a:p>
            <a:pPr lvl="1"/>
            <a:endParaRPr lang="en-US" sz="2000">
              <a:latin typeface="Times New Roman"/>
              <a:ea typeface="宋体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Times New Roman"/>
              <a:ea typeface="宋体"/>
              <a:cs typeface="Times New Roman"/>
            </a:endParaRP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849D46E9-FFCB-45C2-95BD-9551811DC85B}"/>
              </a:ext>
            </a:extLst>
          </p:cNvPr>
          <p:cNvSpPr txBox="1"/>
          <p:nvPr/>
        </p:nvSpPr>
        <p:spPr>
          <a:xfrm>
            <a:off x="6656451" y="2635209"/>
            <a:ext cx="5334115" cy="3847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Times New Roman"/>
                <a:ea typeface="宋体"/>
                <a:cs typeface="Times New Roman"/>
              </a:rPr>
              <a:t>An intermedia role 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during transaction </a:t>
            </a:r>
          </a:p>
          <a:p>
            <a:pPr>
              <a:lnSpc>
                <a:spcPct val="150000"/>
              </a:lnSpc>
            </a:pPr>
            <a:r>
              <a:rPr lang="en-US" altLang="zh-TW" sz="2000">
                <a:latin typeface="Times New Roman"/>
                <a:ea typeface="宋体"/>
                <a:cs typeface="Times New Roman"/>
              </a:rPr>
              <a:t>        --&gt; no operation cost </a:t>
            </a:r>
          </a:p>
          <a:p>
            <a:pPr>
              <a:lnSpc>
                <a:spcPct val="150000"/>
              </a:lnSpc>
            </a:pPr>
            <a:r>
              <a:rPr lang="en-US" altLang="zh-TW" sz="2000">
                <a:latin typeface="Times New Roman"/>
                <a:ea typeface="宋体"/>
                <a:cs typeface="Times New Roman"/>
              </a:rPr>
              <a:t>        --&gt; a lot variety of merchandise</a:t>
            </a:r>
            <a:endParaRPr lang="zh-TW" altLang="en-US" sz="2000">
              <a:latin typeface="Times New Roman"/>
              <a:ea typeface="宋体"/>
              <a:cs typeface="Times New Roman"/>
            </a:endParaRPr>
          </a:p>
          <a:p>
            <a:pPr lvl="1"/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>
                <a:latin typeface="Times New Roman"/>
                <a:ea typeface="宋体"/>
                <a:cs typeface="Times New Roman"/>
              </a:rPr>
              <a:t>The calculation of profitability 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latin typeface="Times New Roman"/>
                <a:ea typeface="宋体"/>
                <a:cs typeface="Times New Roman"/>
              </a:rPr>
              <a:t> --&gt; cheaper merchandise price </a:t>
            </a:r>
            <a:endParaRPr lang="en-US">
              <a:latin typeface="Calibri" panose="020F0502020204030204"/>
              <a:ea typeface="宋体"/>
              <a:cs typeface="Calibri" panose="020F0502020204030204"/>
            </a:endParaRPr>
          </a:p>
          <a:p>
            <a:pPr lvl="1">
              <a:lnSpc>
                <a:spcPct val="150000"/>
              </a:lnSpc>
            </a:pPr>
            <a:r>
              <a:rPr lang="en-US" sz="2000">
                <a:latin typeface="Times New Roman"/>
                <a:ea typeface="宋体"/>
                <a:cs typeface="Times New Roman"/>
              </a:rPr>
              <a:t> --&gt; higher delivery cost  </a:t>
            </a:r>
            <a:endParaRPr lang="en-US"/>
          </a:p>
          <a:p>
            <a:pPr lvl="1"/>
            <a:endParaRPr lang="en-US" sz="2000">
              <a:latin typeface="Times New Roman"/>
              <a:ea typeface="宋体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675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784721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59385" cy="703182"/>
            <a:chOff x="0" y="241165"/>
            <a:chExt cx="959385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55589" y="328793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2.3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Conclusion</a:t>
            </a:r>
            <a:endParaRPr lang="en-US" altLang="zh-CN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674BB-6FF4-4567-A3B9-1D32CD3DBDE0}"/>
              </a:ext>
            </a:extLst>
          </p:cNvPr>
          <p:cNvSpPr txBox="1"/>
          <p:nvPr/>
        </p:nvSpPr>
        <p:spPr>
          <a:xfrm>
            <a:off x="529389" y="1386038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56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1F606-745E-444A-96D0-FAB0A6CDA581}"/>
              </a:ext>
            </a:extLst>
          </p:cNvPr>
          <p:cNvSpPr txBox="1"/>
          <p:nvPr/>
        </p:nvSpPr>
        <p:spPr>
          <a:xfrm>
            <a:off x="269838" y="2040419"/>
            <a:ext cx="671479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8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Web Crawling</a:t>
            </a:r>
            <a:endParaRPr lang="zh-CN" altLang="en-US" sz="48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CBC26F-BBDD-41FA-9A8B-33BE5D874072}"/>
              </a:ext>
            </a:extLst>
          </p:cNvPr>
          <p:cNvGrpSpPr/>
          <p:nvPr/>
        </p:nvGrpSpPr>
        <p:grpSpPr>
          <a:xfrm>
            <a:off x="701156" y="2992065"/>
            <a:ext cx="3670300" cy="101600"/>
            <a:chOff x="495300" y="2133600"/>
            <a:chExt cx="3670300" cy="1016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AC9109-E99D-406C-9534-9DFC004DFCC2}"/>
                </a:ext>
              </a:extLst>
            </p:cNvPr>
            <p:cNvCxnSpPr/>
            <p:nvPr/>
          </p:nvCxnSpPr>
          <p:spPr>
            <a:xfrm>
              <a:off x="495300" y="2133600"/>
              <a:ext cx="36703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271357-6823-4EE5-A4F0-E77304B1249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35200"/>
              <a:ext cx="22479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9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687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Web Crawling- 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Observation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D5FC7-75D3-4F12-8263-2F41464186F7}"/>
              </a:ext>
            </a:extLst>
          </p:cNvPr>
          <p:cNvSpPr txBox="1"/>
          <p:nvPr/>
        </p:nvSpPr>
        <p:spPr>
          <a:xfrm>
            <a:off x="583626" y="1368741"/>
            <a:ext cx="112203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Investigation:</a:t>
            </a:r>
            <a:endParaRPr lang="en-HK" altLang="zh-C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Both Suning and </a:t>
            </a: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render dynamic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Both sites provides useful attributes such as price, name, brand, and comment summary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Normally business sites has some anti-crawling function, preventing flooding HTTP requests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HKTVMall’s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URL has some rules for products from the same category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while Suning doesn’t</a:t>
            </a:r>
            <a:endParaRPr lang="en-HK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0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901982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Web Crawling- 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Observation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D5FC7-75D3-4F12-8263-2F41464186F7}"/>
              </a:ext>
            </a:extLst>
          </p:cNvPr>
          <p:cNvSpPr txBox="1"/>
          <p:nvPr/>
        </p:nvSpPr>
        <p:spPr>
          <a:xfrm>
            <a:off x="583626" y="1368741"/>
            <a:ext cx="112203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Investigation:</a:t>
            </a:r>
            <a:endParaRPr lang="en-HK" altLang="zh-C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Both Suning and </a:t>
            </a: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render dynamic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Both sites provides useful attributes such as price, name, brand, and comment summary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Normally business sites has some anti-crawling function, preventing flooding HTTP requests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HKTVMall’s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URL has some rules for products from the same category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while Suning doesn’t</a:t>
            </a:r>
            <a:endParaRPr lang="en-HK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1ED3C-C337-3147-9C5D-A2B050195E95}"/>
              </a:ext>
            </a:extLst>
          </p:cNvPr>
          <p:cNvSpPr txBox="1"/>
          <p:nvPr/>
        </p:nvSpPr>
        <p:spPr>
          <a:xfrm>
            <a:off x="395415" y="1136822"/>
            <a:ext cx="1147252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notebook as programming environment (Python3)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Pyppeteer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 Python framework able to render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automatically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 Python library providing functions to examine HTML and XML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Design two csv files for each website, containing the most useful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 the csv file headers to find relevant data from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BC203-BC46-7A41-A011-07E7A2AA0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6" y="5831201"/>
            <a:ext cx="7267466" cy="35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C200C7-8433-4F40-B7C0-E3F7828F5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3" y="4820847"/>
            <a:ext cx="7180792" cy="29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299A6-A97D-5342-A288-4BFC4472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3" y="5327433"/>
            <a:ext cx="7010530" cy="3249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E7249D-104D-4651-BFC3-6D1640903D56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A8C5B0-92FD-4A15-B510-D7C2BCC52562}"/>
              </a:ext>
            </a:extLst>
          </p:cNvPr>
          <p:cNvGrpSpPr/>
          <p:nvPr/>
        </p:nvGrpSpPr>
        <p:grpSpPr>
          <a:xfrm>
            <a:off x="156633" y="195011"/>
            <a:ext cx="892968" cy="703182"/>
            <a:chOff x="0" y="241165"/>
            <a:chExt cx="892968" cy="7031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3187B6-A32A-48BD-A8FB-4B12E7C4738C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E80940-1287-4582-9BE7-32170C9BE585}"/>
                </a:ext>
              </a:extLst>
            </p:cNvPr>
            <p:cNvSpPr txBox="1"/>
            <p:nvPr/>
          </p:nvSpPr>
          <p:spPr>
            <a:xfrm>
              <a:off x="89172" y="300368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18A2F8-A756-41E4-B124-EA18A9944D8C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Web Crawling- 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Methodology used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90AF19-5057-43F1-AA6A-50708058D3C3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79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1ED3C-C337-3147-9C5D-A2B050195E95}"/>
              </a:ext>
            </a:extLst>
          </p:cNvPr>
          <p:cNvSpPr txBox="1"/>
          <p:nvPr/>
        </p:nvSpPr>
        <p:spPr>
          <a:xfrm>
            <a:off x="395416" y="1136822"/>
            <a:ext cx="10935730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HK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Cannot determine current page number by examining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Find the button that points to the next page. If that button does not exist, the current page is the last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 each category, fetch all URLs for that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Then traverse the URLs to crawl data</a:t>
            </a:r>
          </a:p>
        </p:txBody>
      </p:sp>
      <p:pic>
        <p:nvPicPr>
          <p:cNvPr id="5" name="Picture 4" descr="A picture containing sitting, television, cat&#10;&#10;Description automatically generated">
            <a:extLst>
              <a:ext uri="{FF2B5EF4-FFF2-40B4-BE49-F238E27FC236}">
                <a16:creationId xmlns:a16="http://schemas.microsoft.com/office/drawing/2014/main" id="{64B5F3DA-689F-D740-B21E-36397679A7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3" b="29454"/>
          <a:stretch/>
        </p:blipFill>
        <p:spPr>
          <a:xfrm>
            <a:off x="8042676" y="4177740"/>
            <a:ext cx="3467664" cy="1410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C70254-E3EE-474A-9FE9-8CAE4F9A60B0}"/>
              </a:ext>
            </a:extLst>
          </p:cNvPr>
          <p:cNvSpPr txBox="1"/>
          <p:nvPr/>
        </p:nvSpPr>
        <p:spPr>
          <a:xfrm>
            <a:off x="8662046" y="5587779"/>
            <a:ext cx="3049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top ten hot products in Suning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956012-039A-FB4B-9FCE-77B57E24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6" y="4019978"/>
            <a:ext cx="7647260" cy="24101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D27DF4-C823-4D77-BC03-F6FB1E3F1439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FF415E-066C-47AC-9368-BA159547ADE1}"/>
              </a:ext>
            </a:extLst>
          </p:cNvPr>
          <p:cNvGrpSpPr/>
          <p:nvPr/>
        </p:nvGrpSpPr>
        <p:grpSpPr>
          <a:xfrm>
            <a:off x="156633" y="195011"/>
            <a:ext cx="892968" cy="703182"/>
            <a:chOff x="0" y="241165"/>
            <a:chExt cx="892968" cy="7031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741E38-4551-4A41-B845-295022073F7B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8C9436-8D9B-4F6D-8DD5-082D4E61C643}"/>
                </a:ext>
              </a:extLst>
            </p:cNvPr>
            <p:cNvSpPr txBox="1"/>
            <p:nvPr/>
          </p:nvSpPr>
          <p:spPr>
            <a:xfrm>
              <a:off x="89172" y="300368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DEA211-E5AD-4CF5-A9BA-CAE4E4AE6D08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Crawling- Methodology used 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BF30A5-9353-4857-BCBD-ED42221A0B9A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26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1ED3C-C337-3147-9C5D-A2B050195E95}"/>
              </a:ext>
            </a:extLst>
          </p:cNvPr>
          <p:cNvSpPr txBox="1"/>
          <p:nvPr/>
        </p:nvSpPr>
        <p:spPr>
          <a:xfrm>
            <a:off x="395416" y="1136822"/>
            <a:ext cx="11414782" cy="3442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HK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</a:t>
            </a:r>
            <a:endParaRPr lang="en-HK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HKTVMall’s</a:t>
            </a: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URLs are well indexed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Get the total number of pages before crawling each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Then use the rules in the URL to get the content of each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Sometimes the respond page cannot be rendered by </a:t>
            </a:r>
            <a:r>
              <a:rPr lang="en-HK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correctly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Need to write a exception handler to request the page again when the page is incurrent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E8B193-F906-784F-8DE3-9A20E8E0E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53"/>
          <a:stretch/>
        </p:blipFill>
        <p:spPr>
          <a:xfrm>
            <a:off x="70126" y="4579111"/>
            <a:ext cx="6535479" cy="1845145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8F2BC0-2BC2-4675-9529-96F5BC52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" t="50000"/>
          <a:stretch/>
        </p:blipFill>
        <p:spPr>
          <a:xfrm>
            <a:off x="6289939" y="4671856"/>
            <a:ext cx="6065364" cy="176579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DCDF08-D6B7-48B3-A6C1-A9DEAEFD537C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6177F6-0A72-488E-9632-139C0CDC3854}"/>
              </a:ext>
            </a:extLst>
          </p:cNvPr>
          <p:cNvGrpSpPr/>
          <p:nvPr/>
        </p:nvGrpSpPr>
        <p:grpSpPr>
          <a:xfrm>
            <a:off x="156633" y="195011"/>
            <a:ext cx="892968" cy="703182"/>
            <a:chOff x="0" y="241165"/>
            <a:chExt cx="892968" cy="7031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A2B041-A6F6-41E9-A06D-0FC1F3A738F3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CD0946-414F-462A-B8F1-DC8FF9744BC3}"/>
                </a:ext>
              </a:extLst>
            </p:cNvPr>
            <p:cNvSpPr txBox="1"/>
            <p:nvPr/>
          </p:nvSpPr>
          <p:spPr>
            <a:xfrm>
              <a:off x="89172" y="300368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1871E2-8CB4-4409-AB67-F31EBEBAD0AB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Crawling- Methodology used 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269230-6891-4A83-A906-72FBAB41E93B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1F606-745E-444A-96D0-FAB0A6CDA581}"/>
              </a:ext>
            </a:extLst>
          </p:cNvPr>
          <p:cNvSpPr txBox="1"/>
          <p:nvPr/>
        </p:nvSpPr>
        <p:spPr>
          <a:xfrm>
            <a:off x="269838" y="2040419"/>
            <a:ext cx="671479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zh-CN" sz="48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 Analysis</a:t>
            </a:r>
            <a:endParaRPr lang="zh-CN" altLang="en-US" sz="48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CBC26F-BBDD-41FA-9A8B-33BE5D874072}"/>
              </a:ext>
            </a:extLst>
          </p:cNvPr>
          <p:cNvGrpSpPr/>
          <p:nvPr/>
        </p:nvGrpSpPr>
        <p:grpSpPr>
          <a:xfrm>
            <a:off x="701156" y="2992065"/>
            <a:ext cx="3670300" cy="101600"/>
            <a:chOff x="495300" y="2133600"/>
            <a:chExt cx="3670300" cy="1016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AC9109-E99D-406C-9534-9DFC004DFCC2}"/>
                </a:ext>
              </a:extLst>
            </p:cNvPr>
            <p:cNvCxnSpPr/>
            <p:nvPr/>
          </p:nvCxnSpPr>
          <p:spPr>
            <a:xfrm>
              <a:off x="495300" y="2133600"/>
              <a:ext cx="36703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271357-6823-4EE5-A4F0-E77304B1249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35200"/>
              <a:ext cx="22479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7961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604</Words>
  <Application>Microsoft Office PowerPoint</Application>
  <PresentationFormat>Widescreen</PresentationFormat>
  <Paragraphs>174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Rongyan WEI</dc:creator>
  <cp:lastModifiedBy>Tai To CHAN</cp:lastModifiedBy>
  <cp:revision>1</cp:revision>
  <dcterms:created xsi:type="dcterms:W3CDTF">2019-10-28T05:57:08Z</dcterms:created>
  <dcterms:modified xsi:type="dcterms:W3CDTF">2020-01-08T07:38:44Z</dcterms:modified>
</cp:coreProperties>
</file>